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342" r:id="rId5"/>
    <p:sldId id="351" r:id="rId6"/>
    <p:sldId id="352" r:id="rId7"/>
    <p:sldId id="348" r:id="rId8"/>
    <p:sldId id="349" r:id="rId9"/>
    <p:sldId id="354" r:id="rId10"/>
    <p:sldId id="353" r:id="rId11"/>
    <p:sldId id="344" r:id="rId12"/>
    <p:sldId id="361" r:id="rId13"/>
    <p:sldId id="345" r:id="rId14"/>
    <p:sldId id="357" r:id="rId15"/>
    <p:sldId id="359" r:id="rId16"/>
    <p:sldId id="360" r:id="rId17"/>
    <p:sldId id="3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73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2F8158-995F-474D-AAD1-84AA535BEA5F}" type="doc">
      <dgm:prSet loTypeId="urn:microsoft.com/office/officeart/2005/8/layout/vList2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AE83BA5-2089-4007-897F-3EFE21697C0E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/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Enhance Operations in the Observation Unit for Precise and Efficient Patient Triage.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7293C4-ED52-4AAA-AB23-3F7553582376}" type="parTrans" cxnId="{CA566B42-E2D2-4075-8C23-4816BDBBC5CD}">
      <dgm:prSet/>
      <dgm:spPr/>
      <dgm:t>
        <a:bodyPr/>
        <a:lstStyle/>
        <a:p>
          <a:endParaRPr lang="en-US"/>
        </a:p>
      </dgm:t>
    </dgm:pt>
    <dgm:pt modelId="{C0C4B08A-BBB3-475D-B44B-4D02772239BC}" type="sibTrans" cxnId="{CA566B42-E2D2-4075-8C23-4816BDBBC5CD}">
      <dgm:prSet/>
      <dgm:spPr/>
      <dgm:t>
        <a:bodyPr/>
        <a:lstStyle/>
        <a:p>
          <a:endParaRPr lang="en-US"/>
        </a:p>
      </dgm:t>
    </dgm:pt>
    <dgm:pt modelId="{A1C89DDF-C901-4E0F-90D1-FEF89519E8D3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/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Reduce Instances of Patients Leaving Without Receiving Attention.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4A482E-222D-4502-BDF2-470B0135727D}" type="parTrans" cxnId="{E91B93A7-27AD-4FBC-8029-F81F02802092}">
      <dgm:prSet/>
      <dgm:spPr/>
      <dgm:t>
        <a:bodyPr/>
        <a:lstStyle/>
        <a:p>
          <a:endParaRPr lang="en-US"/>
        </a:p>
      </dgm:t>
    </dgm:pt>
    <dgm:pt modelId="{C2AAB950-7D7B-4E55-82DF-8CB31369E705}" type="sibTrans" cxnId="{E91B93A7-27AD-4FBC-8029-F81F02802092}">
      <dgm:prSet/>
      <dgm:spPr/>
      <dgm:t>
        <a:bodyPr/>
        <a:lstStyle/>
        <a:p>
          <a:endParaRPr lang="en-US"/>
        </a:p>
      </dgm:t>
    </dgm:pt>
    <dgm:pt modelId="{153AD2C8-A422-465B-84F7-47C4ACC3F277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>
            <a:buFont typeface="+mj-lt"/>
            <a:buAutoNum type="arabicPeriod"/>
          </a:pPr>
          <a:r>
            <a:rPr lang="en-US" sz="2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Observation Unit Capacity, Enhance Patient Flow, and Boost Hospital Revenue.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F04011-FAB7-4913-9822-CE23CB9FDB0B}" type="parTrans" cxnId="{41BF6D6C-66D3-4BC9-990D-41D5238FB7E4}">
      <dgm:prSet/>
      <dgm:spPr/>
      <dgm:t>
        <a:bodyPr/>
        <a:lstStyle/>
        <a:p>
          <a:endParaRPr lang="en-US"/>
        </a:p>
      </dgm:t>
    </dgm:pt>
    <dgm:pt modelId="{9AA9512F-2785-471F-A91E-ACA98E55931C}" type="sibTrans" cxnId="{41BF6D6C-66D3-4BC9-990D-41D5238FB7E4}">
      <dgm:prSet/>
      <dgm:spPr/>
      <dgm:t>
        <a:bodyPr/>
        <a:lstStyle/>
        <a:p>
          <a:endParaRPr lang="en-US"/>
        </a:p>
      </dgm:t>
    </dgm:pt>
    <dgm:pt modelId="{5CD22007-543C-4F86-9602-1FA41886A2D1}" type="pres">
      <dgm:prSet presAssocID="{CB2F8158-995F-474D-AAD1-84AA535BEA5F}" presName="linear" presStyleCnt="0">
        <dgm:presLayoutVars>
          <dgm:animLvl val="lvl"/>
          <dgm:resizeHandles val="exact"/>
        </dgm:presLayoutVars>
      </dgm:prSet>
      <dgm:spPr/>
    </dgm:pt>
    <dgm:pt modelId="{C59FE688-9A02-4F84-9667-571582647305}" type="pres">
      <dgm:prSet presAssocID="{0AE83BA5-2089-4007-897F-3EFE21697C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EF342C-26F8-445F-A4A0-908422E0CF4E}" type="pres">
      <dgm:prSet presAssocID="{C0C4B08A-BBB3-475D-B44B-4D02772239BC}" presName="spacer" presStyleCnt="0"/>
      <dgm:spPr/>
    </dgm:pt>
    <dgm:pt modelId="{8A69B39B-7CA7-48D3-82FD-87F4FBD6BEA5}" type="pres">
      <dgm:prSet presAssocID="{A1C89DDF-C901-4E0F-90D1-FEF89519E8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6F7EEC-7297-4657-A85A-A529AA3E83CD}" type="pres">
      <dgm:prSet presAssocID="{C2AAB950-7D7B-4E55-82DF-8CB31369E705}" presName="spacer" presStyleCnt="0"/>
      <dgm:spPr/>
    </dgm:pt>
    <dgm:pt modelId="{D0EF7005-0BEC-4AE7-AD29-81CFFBBDE8A2}" type="pres">
      <dgm:prSet presAssocID="{153AD2C8-A422-465B-84F7-47C4ACC3F2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447027-1EDF-4867-A687-D8909F0ECC67}" type="presOf" srcId="{0AE83BA5-2089-4007-897F-3EFE21697C0E}" destId="{C59FE688-9A02-4F84-9667-571582647305}" srcOrd="0" destOrd="0" presId="urn:microsoft.com/office/officeart/2005/8/layout/vList2"/>
    <dgm:cxn modelId="{1112372A-092C-4455-A38D-1A46E958DECC}" type="presOf" srcId="{153AD2C8-A422-465B-84F7-47C4ACC3F277}" destId="{D0EF7005-0BEC-4AE7-AD29-81CFFBBDE8A2}" srcOrd="0" destOrd="0" presId="urn:microsoft.com/office/officeart/2005/8/layout/vList2"/>
    <dgm:cxn modelId="{CA566B42-E2D2-4075-8C23-4816BDBBC5CD}" srcId="{CB2F8158-995F-474D-AAD1-84AA535BEA5F}" destId="{0AE83BA5-2089-4007-897F-3EFE21697C0E}" srcOrd="0" destOrd="0" parTransId="{A17293C4-ED52-4AAA-AB23-3F7553582376}" sibTransId="{C0C4B08A-BBB3-475D-B44B-4D02772239BC}"/>
    <dgm:cxn modelId="{41BF6D6C-66D3-4BC9-990D-41D5238FB7E4}" srcId="{CB2F8158-995F-474D-AAD1-84AA535BEA5F}" destId="{153AD2C8-A422-465B-84F7-47C4ACC3F277}" srcOrd="2" destOrd="0" parTransId="{59F04011-FAB7-4913-9822-CE23CB9FDB0B}" sibTransId="{9AA9512F-2785-471F-A91E-ACA98E55931C}"/>
    <dgm:cxn modelId="{E91B93A7-27AD-4FBC-8029-F81F02802092}" srcId="{CB2F8158-995F-474D-AAD1-84AA535BEA5F}" destId="{A1C89DDF-C901-4E0F-90D1-FEF89519E8D3}" srcOrd="1" destOrd="0" parTransId="{4C4A482E-222D-4502-BDF2-470B0135727D}" sibTransId="{C2AAB950-7D7B-4E55-82DF-8CB31369E705}"/>
    <dgm:cxn modelId="{D079D9AD-8144-4691-9F6B-3EACC6DA91E3}" type="presOf" srcId="{CB2F8158-995F-474D-AAD1-84AA535BEA5F}" destId="{5CD22007-543C-4F86-9602-1FA41886A2D1}" srcOrd="0" destOrd="0" presId="urn:microsoft.com/office/officeart/2005/8/layout/vList2"/>
    <dgm:cxn modelId="{2EA9FEE2-68D4-444B-AFB7-7A6816E1744E}" type="presOf" srcId="{A1C89DDF-C901-4E0F-90D1-FEF89519E8D3}" destId="{8A69B39B-7CA7-48D3-82FD-87F4FBD6BEA5}" srcOrd="0" destOrd="0" presId="urn:microsoft.com/office/officeart/2005/8/layout/vList2"/>
    <dgm:cxn modelId="{336A3787-5F16-4767-8C4F-92B61C27B453}" type="presParOf" srcId="{5CD22007-543C-4F86-9602-1FA41886A2D1}" destId="{C59FE688-9A02-4F84-9667-571582647305}" srcOrd="0" destOrd="0" presId="urn:microsoft.com/office/officeart/2005/8/layout/vList2"/>
    <dgm:cxn modelId="{2A2C7C55-AA16-4856-8443-89F38995E0A5}" type="presParOf" srcId="{5CD22007-543C-4F86-9602-1FA41886A2D1}" destId="{FEEF342C-26F8-445F-A4A0-908422E0CF4E}" srcOrd="1" destOrd="0" presId="urn:microsoft.com/office/officeart/2005/8/layout/vList2"/>
    <dgm:cxn modelId="{6BB564F1-EA2A-4F76-A8C6-7B87E06FF725}" type="presParOf" srcId="{5CD22007-543C-4F86-9602-1FA41886A2D1}" destId="{8A69B39B-7CA7-48D3-82FD-87F4FBD6BEA5}" srcOrd="2" destOrd="0" presId="urn:microsoft.com/office/officeart/2005/8/layout/vList2"/>
    <dgm:cxn modelId="{52B5572C-020E-4769-95E4-CF63A41428F4}" type="presParOf" srcId="{5CD22007-543C-4F86-9602-1FA41886A2D1}" destId="{276F7EEC-7297-4657-A85A-A529AA3E83CD}" srcOrd="3" destOrd="0" presId="urn:microsoft.com/office/officeart/2005/8/layout/vList2"/>
    <dgm:cxn modelId="{B8170F10-5BB8-4E32-BD39-FF55BEC126F6}" type="presParOf" srcId="{5CD22007-543C-4F86-9602-1FA41886A2D1}" destId="{D0EF7005-0BEC-4AE7-AD29-81CFFBBDE8A2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36BC6B-4C5E-47E0-8957-BC96C7541F26}" type="doc">
      <dgm:prSet loTypeId="urn:microsoft.com/office/officeart/2005/8/layout/chevronAccent+Icon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69405CF-CB57-451E-9058-55014CE80213}">
      <dgm:prSet phldrT="[Text]"/>
      <dgm:spPr/>
      <dgm:t>
        <a:bodyPr/>
        <a:lstStyle/>
        <a:p>
          <a:r>
            <a:rPr lang="en-US" dirty="0"/>
            <a:t>Business Problem</a:t>
          </a:r>
        </a:p>
      </dgm:t>
    </dgm:pt>
    <dgm:pt modelId="{204A2CE8-498D-4BD7-A7A5-5FA27027DBDA}" type="parTrans" cxnId="{4E785EAB-3F1D-4912-8758-E83ED3007630}">
      <dgm:prSet/>
      <dgm:spPr/>
      <dgm:t>
        <a:bodyPr/>
        <a:lstStyle/>
        <a:p>
          <a:endParaRPr lang="en-US"/>
        </a:p>
      </dgm:t>
    </dgm:pt>
    <dgm:pt modelId="{C17A044F-1C4F-4FD9-B0C5-902E02EC8E03}" type="sibTrans" cxnId="{4E785EAB-3F1D-4912-8758-E83ED3007630}">
      <dgm:prSet/>
      <dgm:spPr/>
      <dgm:t>
        <a:bodyPr/>
        <a:lstStyle/>
        <a:p>
          <a:endParaRPr lang="en-US"/>
        </a:p>
      </dgm:t>
    </dgm:pt>
    <dgm:pt modelId="{87E97363-7E8E-4DAD-AB5C-E5063FDD0889}">
      <dgm:prSet phldrT="[Text]"/>
      <dgm:spPr/>
      <dgm:t>
        <a:bodyPr/>
        <a:lstStyle/>
        <a:p>
          <a:r>
            <a:rPr lang="en-US" dirty="0"/>
            <a:t>Business Understanding</a:t>
          </a:r>
        </a:p>
      </dgm:t>
    </dgm:pt>
    <dgm:pt modelId="{03062852-7715-4DCD-AE04-625C5BBB9AEC}" type="parTrans" cxnId="{0A3745FC-7FFA-434C-9C2A-A2036B1B4321}">
      <dgm:prSet/>
      <dgm:spPr/>
      <dgm:t>
        <a:bodyPr/>
        <a:lstStyle/>
        <a:p>
          <a:endParaRPr lang="en-US"/>
        </a:p>
      </dgm:t>
    </dgm:pt>
    <dgm:pt modelId="{D4377B12-1E3D-4BBA-BFFA-0AB39F25DB9B}" type="sibTrans" cxnId="{0A3745FC-7FFA-434C-9C2A-A2036B1B4321}">
      <dgm:prSet/>
      <dgm:spPr/>
      <dgm:t>
        <a:bodyPr/>
        <a:lstStyle/>
        <a:p>
          <a:endParaRPr lang="en-US"/>
        </a:p>
      </dgm:t>
    </dgm:pt>
    <dgm:pt modelId="{27680019-8572-4329-B2A0-E36820186F1A}">
      <dgm:prSet phldrT="[Text]"/>
      <dgm:spPr/>
      <dgm:t>
        <a:bodyPr/>
        <a:lstStyle/>
        <a:p>
          <a:r>
            <a:rPr lang="en-US" dirty="0"/>
            <a:t>Data Comprehension</a:t>
          </a:r>
        </a:p>
      </dgm:t>
    </dgm:pt>
    <dgm:pt modelId="{42759EE5-70C0-4501-9757-6116DDB17FFD}" type="parTrans" cxnId="{19498AFC-8507-4FAA-BA9F-9D63AC2C1309}">
      <dgm:prSet/>
      <dgm:spPr/>
      <dgm:t>
        <a:bodyPr/>
        <a:lstStyle/>
        <a:p>
          <a:endParaRPr lang="en-US"/>
        </a:p>
      </dgm:t>
    </dgm:pt>
    <dgm:pt modelId="{F7412AF9-9EDF-4DEE-BD87-36F730A14208}" type="sibTrans" cxnId="{19498AFC-8507-4FAA-BA9F-9D63AC2C1309}">
      <dgm:prSet/>
      <dgm:spPr/>
      <dgm:t>
        <a:bodyPr/>
        <a:lstStyle/>
        <a:p>
          <a:endParaRPr lang="en-US"/>
        </a:p>
      </dgm:t>
    </dgm:pt>
    <dgm:pt modelId="{6B5F961F-AFA4-458B-BD67-22BF47A73EFE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1AAF9D38-A586-4F02-829B-67279BBEF237}" type="parTrans" cxnId="{3EA87064-9F6F-45C3-A525-09A72256361D}">
      <dgm:prSet/>
      <dgm:spPr/>
      <dgm:t>
        <a:bodyPr/>
        <a:lstStyle/>
        <a:p>
          <a:endParaRPr lang="en-US"/>
        </a:p>
      </dgm:t>
    </dgm:pt>
    <dgm:pt modelId="{8F0939C0-909B-44C5-95BD-607AFFD12D25}" type="sibTrans" cxnId="{3EA87064-9F6F-45C3-A525-09A72256361D}">
      <dgm:prSet/>
      <dgm:spPr/>
      <dgm:t>
        <a:bodyPr/>
        <a:lstStyle/>
        <a:p>
          <a:endParaRPr lang="en-US"/>
        </a:p>
      </dgm:t>
    </dgm:pt>
    <dgm:pt modelId="{02D9B6F2-3805-40B4-A41E-D346EA80C82D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5C6AE5FA-2EC8-4925-B5DB-81A65158913A}" type="parTrans" cxnId="{6EDE3590-CB1D-471A-9E2B-2A6449C5294E}">
      <dgm:prSet/>
      <dgm:spPr/>
      <dgm:t>
        <a:bodyPr/>
        <a:lstStyle/>
        <a:p>
          <a:endParaRPr lang="en-US"/>
        </a:p>
      </dgm:t>
    </dgm:pt>
    <dgm:pt modelId="{52E9FB2E-F39E-439B-95AC-49E4ACC8E68D}" type="sibTrans" cxnId="{6EDE3590-CB1D-471A-9E2B-2A6449C5294E}">
      <dgm:prSet/>
      <dgm:spPr/>
      <dgm:t>
        <a:bodyPr/>
        <a:lstStyle/>
        <a:p>
          <a:endParaRPr lang="en-US"/>
        </a:p>
      </dgm:t>
    </dgm:pt>
    <dgm:pt modelId="{72B1CCBF-220E-4742-9AD9-C6E07FEF0C4E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364DA189-69C1-430B-93D8-F0EE224ADC1F}" type="parTrans" cxnId="{66B1A6EC-6427-4AB3-974D-1EFF04E5155C}">
      <dgm:prSet/>
      <dgm:spPr/>
      <dgm:t>
        <a:bodyPr/>
        <a:lstStyle/>
        <a:p>
          <a:endParaRPr lang="en-US"/>
        </a:p>
      </dgm:t>
    </dgm:pt>
    <dgm:pt modelId="{4E3553C7-8FDF-46F6-A210-58D6217C9A94}" type="sibTrans" cxnId="{66B1A6EC-6427-4AB3-974D-1EFF04E5155C}">
      <dgm:prSet/>
      <dgm:spPr/>
      <dgm:t>
        <a:bodyPr/>
        <a:lstStyle/>
        <a:p>
          <a:endParaRPr lang="en-US"/>
        </a:p>
      </dgm:t>
    </dgm:pt>
    <dgm:pt modelId="{C00EDD60-D69A-42DD-968E-62572FEA5117}">
      <dgm:prSet phldrT="[Text]"/>
      <dgm:spPr/>
      <dgm:t>
        <a:bodyPr/>
        <a:lstStyle/>
        <a:p>
          <a:r>
            <a:rPr lang="en-US" dirty="0"/>
            <a:t>Model Creation</a:t>
          </a:r>
        </a:p>
      </dgm:t>
    </dgm:pt>
    <dgm:pt modelId="{2353F90C-9A07-40E9-AA1D-98998D7ED870}" type="parTrans" cxnId="{82F86EBC-12D0-459C-A829-AC340775AE01}">
      <dgm:prSet/>
      <dgm:spPr/>
      <dgm:t>
        <a:bodyPr/>
        <a:lstStyle/>
        <a:p>
          <a:endParaRPr lang="en-US"/>
        </a:p>
      </dgm:t>
    </dgm:pt>
    <dgm:pt modelId="{80CD40B6-C282-47FB-8775-EC0675F0ED1E}" type="sibTrans" cxnId="{82F86EBC-12D0-459C-A829-AC340775AE01}">
      <dgm:prSet/>
      <dgm:spPr/>
      <dgm:t>
        <a:bodyPr/>
        <a:lstStyle/>
        <a:p>
          <a:endParaRPr lang="en-US"/>
        </a:p>
      </dgm:t>
    </dgm:pt>
    <dgm:pt modelId="{7729C657-AF15-480E-A5F3-2CD48A4CB7AC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121F7575-C894-4055-BCF7-EEA145806048}" type="parTrans" cxnId="{789111A9-0222-4688-BD17-F599B2153980}">
      <dgm:prSet/>
      <dgm:spPr/>
      <dgm:t>
        <a:bodyPr/>
        <a:lstStyle/>
        <a:p>
          <a:endParaRPr lang="en-US"/>
        </a:p>
      </dgm:t>
    </dgm:pt>
    <dgm:pt modelId="{F3196F02-A604-4831-89C4-EB5989512755}" type="sibTrans" cxnId="{789111A9-0222-4688-BD17-F599B2153980}">
      <dgm:prSet/>
      <dgm:spPr/>
      <dgm:t>
        <a:bodyPr/>
        <a:lstStyle/>
        <a:p>
          <a:endParaRPr lang="en-US"/>
        </a:p>
      </dgm:t>
    </dgm:pt>
    <dgm:pt modelId="{6C441148-55F8-484F-B642-7477DFEB452F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E05A0A83-3753-44E6-A185-BAEB9A9F3B9B}" type="parTrans" cxnId="{78CEF3DF-8261-4297-AF0E-A0385BB985F4}">
      <dgm:prSet/>
      <dgm:spPr/>
      <dgm:t>
        <a:bodyPr/>
        <a:lstStyle/>
        <a:p>
          <a:endParaRPr lang="en-US"/>
        </a:p>
      </dgm:t>
    </dgm:pt>
    <dgm:pt modelId="{3680F0F8-8D91-44CF-9C32-CD1211CDA747}" type="sibTrans" cxnId="{78CEF3DF-8261-4297-AF0E-A0385BB985F4}">
      <dgm:prSet/>
      <dgm:spPr/>
      <dgm:t>
        <a:bodyPr/>
        <a:lstStyle/>
        <a:p>
          <a:endParaRPr lang="en-US"/>
        </a:p>
      </dgm:t>
    </dgm:pt>
    <dgm:pt modelId="{C192A680-2FB7-4FE3-8D62-3AB39F22BE01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F59F3EA6-380F-42CA-87D5-EB8C03F71601}" type="parTrans" cxnId="{9676A693-C66D-4936-A62D-B17EB6F1C215}">
      <dgm:prSet/>
      <dgm:spPr/>
      <dgm:t>
        <a:bodyPr/>
        <a:lstStyle/>
        <a:p>
          <a:endParaRPr lang="en-US"/>
        </a:p>
      </dgm:t>
    </dgm:pt>
    <dgm:pt modelId="{F13B2CBC-B376-4C07-A5D8-C13209E83627}" type="sibTrans" cxnId="{9676A693-C66D-4936-A62D-B17EB6F1C215}">
      <dgm:prSet/>
      <dgm:spPr/>
      <dgm:t>
        <a:bodyPr/>
        <a:lstStyle/>
        <a:p>
          <a:endParaRPr lang="en-US"/>
        </a:p>
      </dgm:t>
    </dgm:pt>
    <dgm:pt modelId="{AF1E851A-3A97-4100-A84A-C585CDB5BBFB}">
      <dgm:prSet/>
      <dgm:spPr/>
      <dgm:t>
        <a:bodyPr/>
        <a:lstStyle/>
        <a:p>
          <a:r>
            <a:rPr lang="en-US" dirty="0"/>
            <a:t>Recommendation </a:t>
          </a:r>
        </a:p>
      </dgm:t>
    </dgm:pt>
    <dgm:pt modelId="{6C675F37-CB4B-4AB0-9747-641940FA787A}" type="parTrans" cxnId="{CED6D194-FCB0-472F-9704-83211531FFCC}">
      <dgm:prSet/>
      <dgm:spPr/>
      <dgm:t>
        <a:bodyPr/>
        <a:lstStyle/>
        <a:p>
          <a:endParaRPr lang="en-US"/>
        </a:p>
      </dgm:t>
    </dgm:pt>
    <dgm:pt modelId="{099AB04A-40E7-4422-8A2B-A8E44717066A}" type="sibTrans" cxnId="{CED6D194-FCB0-472F-9704-83211531FFCC}">
      <dgm:prSet/>
      <dgm:spPr/>
      <dgm:t>
        <a:bodyPr/>
        <a:lstStyle/>
        <a:p>
          <a:endParaRPr lang="en-US"/>
        </a:p>
      </dgm:t>
    </dgm:pt>
    <dgm:pt modelId="{145FC36E-05D0-4FF0-B911-E8529151A670}" type="pres">
      <dgm:prSet presAssocID="{8236BC6B-4C5E-47E0-8957-BC96C7541F26}" presName="Name0" presStyleCnt="0">
        <dgm:presLayoutVars>
          <dgm:dir/>
          <dgm:resizeHandles val="exact"/>
        </dgm:presLayoutVars>
      </dgm:prSet>
      <dgm:spPr/>
    </dgm:pt>
    <dgm:pt modelId="{A4E82714-471E-44DB-A24D-24DBDA163D2D}" type="pres">
      <dgm:prSet presAssocID="{A69405CF-CB57-451E-9058-55014CE80213}" presName="composite" presStyleCnt="0"/>
      <dgm:spPr/>
    </dgm:pt>
    <dgm:pt modelId="{EB05FC23-D166-448A-BBFC-91CD70EC74B5}" type="pres">
      <dgm:prSet presAssocID="{A69405CF-CB57-451E-9058-55014CE80213}" presName="bgChev" presStyleLbl="node1" presStyleIdx="0" presStyleCnt="4"/>
      <dgm:spPr/>
    </dgm:pt>
    <dgm:pt modelId="{D92EECAD-072D-462B-AD78-1462F6591B97}" type="pres">
      <dgm:prSet presAssocID="{A69405CF-CB57-451E-9058-55014CE80213}" presName="txNode" presStyleLbl="fgAcc1" presStyleIdx="0" presStyleCnt="4">
        <dgm:presLayoutVars>
          <dgm:bulletEnabled val="1"/>
        </dgm:presLayoutVars>
      </dgm:prSet>
      <dgm:spPr/>
    </dgm:pt>
    <dgm:pt modelId="{12715FF0-ABE1-47F2-8985-72FD53BA86E5}" type="pres">
      <dgm:prSet presAssocID="{C17A044F-1C4F-4FD9-B0C5-902E02EC8E03}" presName="compositeSpace" presStyleCnt="0"/>
      <dgm:spPr/>
    </dgm:pt>
    <dgm:pt modelId="{37908FB1-3ED1-4A22-BCED-090655119EE2}" type="pres">
      <dgm:prSet presAssocID="{6B5F961F-AFA4-458B-BD67-22BF47A73EFE}" presName="composite" presStyleCnt="0"/>
      <dgm:spPr/>
    </dgm:pt>
    <dgm:pt modelId="{ABFF25B6-21F2-4418-93DC-20F0777CA62B}" type="pres">
      <dgm:prSet presAssocID="{6B5F961F-AFA4-458B-BD67-22BF47A73EFE}" presName="bgChev" presStyleLbl="node1" presStyleIdx="1" presStyleCnt="4"/>
      <dgm:spPr/>
    </dgm:pt>
    <dgm:pt modelId="{C8C10998-73C3-4743-AB8E-79285EF53662}" type="pres">
      <dgm:prSet presAssocID="{6B5F961F-AFA4-458B-BD67-22BF47A73EFE}" presName="txNode" presStyleLbl="fgAcc1" presStyleIdx="1" presStyleCnt="4">
        <dgm:presLayoutVars>
          <dgm:bulletEnabled val="1"/>
        </dgm:presLayoutVars>
      </dgm:prSet>
      <dgm:spPr/>
    </dgm:pt>
    <dgm:pt modelId="{AA2367F8-6D16-44B0-8265-916A480907C4}" type="pres">
      <dgm:prSet presAssocID="{8F0939C0-909B-44C5-95BD-607AFFD12D25}" presName="compositeSpace" presStyleCnt="0"/>
      <dgm:spPr/>
    </dgm:pt>
    <dgm:pt modelId="{43449917-ECB5-4C0D-A4B0-74AED8DEF458}" type="pres">
      <dgm:prSet presAssocID="{72B1CCBF-220E-4742-9AD9-C6E07FEF0C4E}" presName="composite" presStyleCnt="0"/>
      <dgm:spPr/>
    </dgm:pt>
    <dgm:pt modelId="{7196136B-66C1-4ABA-BB35-01B152BA2CBE}" type="pres">
      <dgm:prSet presAssocID="{72B1CCBF-220E-4742-9AD9-C6E07FEF0C4E}" presName="bgChev" presStyleLbl="node1" presStyleIdx="2" presStyleCnt="4"/>
      <dgm:spPr/>
    </dgm:pt>
    <dgm:pt modelId="{A0100BB3-5F40-42CE-97C7-C10D86CB51FD}" type="pres">
      <dgm:prSet presAssocID="{72B1CCBF-220E-4742-9AD9-C6E07FEF0C4E}" presName="txNode" presStyleLbl="fgAcc1" presStyleIdx="2" presStyleCnt="4">
        <dgm:presLayoutVars>
          <dgm:bulletEnabled val="1"/>
        </dgm:presLayoutVars>
      </dgm:prSet>
      <dgm:spPr/>
    </dgm:pt>
    <dgm:pt modelId="{3C88C4F0-1472-4A57-A99E-6C84557BEAC7}" type="pres">
      <dgm:prSet presAssocID="{4E3553C7-8FDF-46F6-A210-58D6217C9A94}" presName="compositeSpace" presStyleCnt="0"/>
      <dgm:spPr/>
    </dgm:pt>
    <dgm:pt modelId="{6CEF454E-425D-45D9-BC95-185B0DC912E3}" type="pres">
      <dgm:prSet presAssocID="{C192A680-2FB7-4FE3-8D62-3AB39F22BE01}" presName="composite" presStyleCnt="0"/>
      <dgm:spPr/>
    </dgm:pt>
    <dgm:pt modelId="{5B600257-E5C8-4334-91DD-705CC196A192}" type="pres">
      <dgm:prSet presAssocID="{C192A680-2FB7-4FE3-8D62-3AB39F22BE01}" presName="bgChev" presStyleLbl="node1" presStyleIdx="3" presStyleCnt="4"/>
      <dgm:spPr/>
    </dgm:pt>
    <dgm:pt modelId="{70A3C0D3-7576-4F89-856E-085C5E3AA2F5}" type="pres">
      <dgm:prSet presAssocID="{C192A680-2FB7-4FE3-8D62-3AB39F22BE01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6C1B6712-B137-44C7-9D80-14C4B24481BC}" type="presOf" srcId="{27680019-8572-4329-B2A0-E36820186F1A}" destId="{D92EECAD-072D-462B-AD78-1462F6591B97}" srcOrd="0" destOrd="2" presId="urn:microsoft.com/office/officeart/2005/8/layout/chevronAccent+Icon"/>
    <dgm:cxn modelId="{A52E3A62-6834-4ABA-A5A9-7FDDA0087AF3}" type="presOf" srcId="{C00EDD60-D69A-42DD-968E-62572FEA5117}" destId="{A0100BB3-5F40-42CE-97C7-C10D86CB51FD}" srcOrd="0" destOrd="1" presId="urn:microsoft.com/office/officeart/2005/8/layout/chevronAccent+Icon"/>
    <dgm:cxn modelId="{3EA87064-9F6F-45C3-A525-09A72256361D}" srcId="{8236BC6B-4C5E-47E0-8957-BC96C7541F26}" destId="{6B5F961F-AFA4-458B-BD67-22BF47A73EFE}" srcOrd="1" destOrd="0" parTransId="{1AAF9D38-A586-4F02-829B-67279BBEF237}" sibTransId="{8F0939C0-909B-44C5-95BD-607AFFD12D25}"/>
    <dgm:cxn modelId="{907F7145-A026-4D7D-B287-E0B92B9DA84C}" type="presOf" srcId="{6B5F961F-AFA4-458B-BD67-22BF47A73EFE}" destId="{C8C10998-73C3-4743-AB8E-79285EF53662}" srcOrd="0" destOrd="0" presId="urn:microsoft.com/office/officeart/2005/8/layout/chevronAccent+Icon"/>
    <dgm:cxn modelId="{05BD5179-8948-44B3-8560-23F454AB5FB3}" type="presOf" srcId="{02D9B6F2-3805-40B4-A41E-D346EA80C82D}" destId="{C8C10998-73C3-4743-AB8E-79285EF53662}" srcOrd="0" destOrd="1" presId="urn:microsoft.com/office/officeart/2005/8/layout/chevronAccent+Icon"/>
    <dgm:cxn modelId="{2D568E7F-0F8F-4C74-B000-146FDC4AE033}" type="presOf" srcId="{AF1E851A-3A97-4100-A84A-C585CDB5BBFB}" destId="{70A3C0D3-7576-4F89-856E-085C5E3AA2F5}" srcOrd="0" destOrd="1" presId="urn:microsoft.com/office/officeart/2005/8/layout/chevronAccent+Icon"/>
    <dgm:cxn modelId="{6EDE3590-CB1D-471A-9E2B-2A6449C5294E}" srcId="{6B5F961F-AFA4-458B-BD67-22BF47A73EFE}" destId="{02D9B6F2-3805-40B4-A41E-D346EA80C82D}" srcOrd="0" destOrd="0" parTransId="{5C6AE5FA-2EC8-4925-B5DB-81A65158913A}" sibTransId="{52E9FB2E-F39E-439B-95AC-49E4ACC8E68D}"/>
    <dgm:cxn modelId="{4DBAD890-887F-435A-BDD3-132B7E41953C}" type="presOf" srcId="{7729C657-AF15-480E-A5F3-2CD48A4CB7AC}" destId="{A0100BB3-5F40-42CE-97C7-C10D86CB51FD}" srcOrd="0" destOrd="2" presId="urn:microsoft.com/office/officeart/2005/8/layout/chevronAccent+Icon"/>
    <dgm:cxn modelId="{9676A693-C66D-4936-A62D-B17EB6F1C215}" srcId="{8236BC6B-4C5E-47E0-8957-BC96C7541F26}" destId="{C192A680-2FB7-4FE3-8D62-3AB39F22BE01}" srcOrd="3" destOrd="0" parTransId="{F59F3EA6-380F-42CA-87D5-EB8C03F71601}" sibTransId="{F13B2CBC-B376-4C07-A5D8-C13209E83627}"/>
    <dgm:cxn modelId="{CED6D194-FCB0-472F-9704-83211531FFCC}" srcId="{C192A680-2FB7-4FE3-8D62-3AB39F22BE01}" destId="{AF1E851A-3A97-4100-A84A-C585CDB5BBFB}" srcOrd="0" destOrd="0" parTransId="{6C675F37-CB4B-4AB0-9747-641940FA787A}" sibTransId="{099AB04A-40E7-4422-8A2B-A8E44717066A}"/>
    <dgm:cxn modelId="{E3B12396-B9F6-4E02-A5A5-C0CF8ED19F83}" type="presOf" srcId="{8236BC6B-4C5E-47E0-8957-BC96C7541F26}" destId="{145FC36E-05D0-4FF0-B911-E8529151A670}" srcOrd="0" destOrd="0" presId="urn:microsoft.com/office/officeart/2005/8/layout/chevronAccent+Icon"/>
    <dgm:cxn modelId="{0B1C29A3-62FF-4B55-A7E8-70455182E394}" type="presOf" srcId="{72B1CCBF-220E-4742-9AD9-C6E07FEF0C4E}" destId="{A0100BB3-5F40-42CE-97C7-C10D86CB51FD}" srcOrd="0" destOrd="0" presId="urn:microsoft.com/office/officeart/2005/8/layout/chevronAccent+Icon"/>
    <dgm:cxn modelId="{811B9EA5-137F-466E-98A0-7B58A7860A38}" type="presOf" srcId="{87E97363-7E8E-4DAD-AB5C-E5063FDD0889}" destId="{D92EECAD-072D-462B-AD78-1462F6591B97}" srcOrd="0" destOrd="1" presId="urn:microsoft.com/office/officeart/2005/8/layout/chevronAccent+Icon"/>
    <dgm:cxn modelId="{789111A9-0222-4688-BD17-F599B2153980}" srcId="{72B1CCBF-220E-4742-9AD9-C6E07FEF0C4E}" destId="{7729C657-AF15-480E-A5F3-2CD48A4CB7AC}" srcOrd="1" destOrd="0" parTransId="{121F7575-C894-4055-BCF7-EEA145806048}" sibTransId="{F3196F02-A604-4831-89C4-EB5989512755}"/>
    <dgm:cxn modelId="{4E785EAB-3F1D-4912-8758-E83ED3007630}" srcId="{8236BC6B-4C5E-47E0-8957-BC96C7541F26}" destId="{A69405CF-CB57-451E-9058-55014CE80213}" srcOrd="0" destOrd="0" parTransId="{204A2CE8-498D-4BD7-A7A5-5FA27027DBDA}" sibTransId="{C17A044F-1C4F-4FD9-B0C5-902E02EC8E03}"/>
    <dgm:cxn modelId="{82F86EBC-12D0-459C-A829-AC340775AE01}" srcId="{72B1CCBF-220E-4742-9AD9-C6E07FEF0C4E}" destId="{C00EDD60-D69A-42DD-968E-62572FEA5117}" srcOrd="0" destOrd="0" parTransId="{2353F90C-9A07-40E9-AA1D-98998D7ED870}" sibTransId="{80CD40B6-C282-47FB-8775-EC0675F0ED1E}"/>
    <dgm:cxn modelId="{78CEF3DF-8261-4297-AF0E-A0385BB985F4}" srcId="{6B5F961F-AFA4-458B-BD67-22BF47A73EFE}" destId="{6C441148-55F8-484F-B642-7477DFEB452F}" srcOrd="1" destOrd="0" parTransId="{E05A0A83-3753-44E6-A185-BAEB9A9F3B9B}" sibTransId="{3680F0F8-8D91-44CF-9C32-CD1211CDA747}"/>
    <dgm:cxn modelId="{7DB038E0-3BD7-43B9-B3E2-2B3D1DB6E962}" type="presOf" srcId="{6C441148-55F8-484F-B642-7477DFEB452F}" destId="{C8C10998-73C3-4743-AB8E-79285EF53662}" srcOrd="0" destOrd="2" presId="urn:microsoft.com/office/officeart/2005/8/layout/chevronAccent+Icon"/>
    <dgm:cxn modelId="{66B1A6EC-6427-4AB3-974D-1EFF04E5155C}" srcId="{8236BC6B-4C5E-47E0-8957-BC96C7541F26}" destId="{72B1CCBF-220E-4742-9AD9-C6E07FEF0C4E}" srcOrd="2" destOrd="0" parTransId="{364DA189-69C1-430B-93D8-F0EE224ADC1F}" sibTransId="{4E3553C7-8FDF-46F6-A210-58D6217C9A94}"/>
    <dgm:cxn modelId="{16E381F3-56CC-4BD6-86EA-A0B3FE17DC48}" type="presOf" srcId="{A69405CF-CB57-451E-9058-55014CE80213}" destId="{D92EECAD-072D-462B-AD78-1462F6591B97}" srcOrd="0" destOrd="0" presId="urn:microsoft.com/office/officeart/2005/8/layout/chevronAccent+Icon"/>
    <dgm:cxn modelId="{FCE4ADF9-55C5-4DEF-A029-617E56071380}" type="presOf" srcId="{C192A680-2FB7-4FE3-8D62-3AB39F22BE01}" destId="{70A3C0D3-7576-4F89-856E-085C5E3AA2F5}" srcOrd="0" destOrd="0" presId="urn:microsoft.com/office/officeart/2005/8/layout/chevronAccent+Icon"/>
    <dgm:cxn modelId="{0A3745FC-7FFA-434C-9C2A-A2036B1B4321}" srcId="{A69405CF-CB57-451E-9058-55014CE80213}" destId="{87E97363-7E8E-4DAD-AB5C-E5063FDD0889}" srcOrd="0" destOrd="0" parTransId="{03062852-7715-4DCD-AE04-625C5BBB9AEC}" sibTransId="{D4377B12-1E3D-4BBA-BFFA-0AB39F25DB9B}"/>
    <dgm:cxn modelId="{19498AFC-8507-4FAA-BA9F-9D63AC2C1309}" srcId="{A69405CF-CB57-451E-9058-55014CE80213}" destId="{27680019-8572-4329-B2A0-E36820186F1A}" srcOrd="1" destOrd="0" parTransId="{42759EE5-70C0-4501-9757-6116DDB17FFD}" sibTransId="{F7412AF9-9EDF-4DEE-BD87-36F730A14208}"/>
    <dgm:cxn modelId="{05BF4CEF-8039-4840-B572-28A8E8765AA1}" type="presParOf" srcId="{145FC36E-05D0-4FF0-B911-E8529151A670}" destId="{A4E82714-471E-44DB-A24D-24DBDA163D2D}" srcOrd="0" destOrd="0" presId="urn:microsoft.com/office/officeart/2005/8/layout/chevronAccent+Icon"/>
    <dgm:cxn modelId="{7F4BC6F6-F1ED-4D51-B3F7-4A236CBC9F1F}" type="presParOf" srcId="{A4E82714-471E-44DB-A24D-24DBDA163D2D}" destId="{EB05FC23-D166-448A-BBFC-91CD70EC74B5}" srcOrd="0" destOrd="0" presId="urn:microsoft.com/office/officeart/2005/8/layout/chevronAccent+Icon"/>
    <dgm:cxn modelId="{93D3D860-8F4E-4341-92DB-CEAC13F2353F}" type="presParOf" srcId="{A4E82714-471E-44DB-A24D-24DBDA163D2D}" destId="{D92EECAD-072D-462B-AD78-1462F6591B97}" srcOrd="1" destOrd="0" presId="urn:microsoft.com/office/officeart/2005/8/layout/chevronAccent+Icon"/>
    <dgm:cxn modelId="{575D0CF3-A458-4454-ADDA-C5BCEAA0E819}" type="presParOf" srcId="{145FC36E-05D0-4FF0-B911-E8529151A670}" destId="{12715FF0-ABE1-47F2-8985-72FD53BA86E5}" srcOrd="1" destOrd="0" presId="urn:microsoft.com/office/officeart/2005/8/layout/chevronAccent+Icon"/>
    <dgm:cxn modelId="{D1660097-5A2B-4315-B0C3-9DE934B2920F}" type="presParOf" srcId="{145FC36E-05D0-4FF0-B911-E8529151A670}" destId="{37908FB1-3ED1-4A22-BCED-090655119EE2}" srcOrd="2" destOrd="0" presId="urn:microsoft.com/office/officeart/2005/8/layout/chevronAccent+Icon"/>
    <dgm:cxn modelId="{AD64F04B-EFC6-4F30-B4D3-AB56E508E673}" type="presParOf" srcId="{37908FB1-3ED1-4A22-BCED-090655119EE2}" destId="{ABFF25B6-21F2-4418-93DC-20F0777CA62B}" srcOrd="0" destOrd="0" presId="urn:microsoft.com/office/officeart/2005/8/layout/chevronAccent+Icon"/>
    <dgm:cxn modelId="{DC78A1FD-6DED-4B3D-AFD3-237DBD2AC96E}" type="presParOf" srcId="{37908FB1-3ED1-4A22-BCED-090655119EE2}" destId="{C8C10998-73C3-4743-AB8E-79285EF53662}" srcOrd="1" destOrd="0" presId="urn:microsoft.com/office/officeart/2005/8/layout/chevronAccent+Icon"/>
    <dgm:cxn modelId="{DDD74E19-CDC5-4B9F-88AB-596AF5C22ED7}" type="presParOf" srcId="{145FC36E-05D0-4FF0-B911-E8529151A670}" destId="{AA2367F8-6D16-44B0-8265-916A480907C4}" srcOrd="3" destOrd="0" presId="urn:microsoft.com/office/officeart/2005/8/layout/chevronAccent+Icon"/>
    <dgm:cxn modelId="{534E282A-B91D-4BAC-A472-7EF212BF1CFD}" type="presParOf" srcId="{145FC36E-05D0-4FF0-B911-E8529151A670}" destId="{43449917-ECB5-4C0D-A4B0-74AED8DEF458}" srcOrd="4" destOrd="0" presId="urn:microsoft.com/office/officeart/2005/8/layout/chevronAccent+Icon"/>
    <dgm:cxn modelId="{53257B1B-D00A-4E2A-82B2-1B1D3F1F876E}" type="presParOf" srcId="{43449917-ECB5-4C0D-A4B0-74AED8DEF458}" destId="{7196136B-66C1-4ABA-BB35-01B152BA2CBE}" srcOrd="0" destOrd="0" presId="urn:microsoft.com/office/officeart/2005/8/layout/chevronAccent+Icon"/>
    <dgm:cxn modelId="{A78A8E6A-75A6-4D3F-A9AE-1DC82D5162E1}" type="presParOf" srcId="{43449917-ECB5-4C0D-A4B0-74AED8DEF458}" destId="{A0100BB3-5F40-42CE-97C7-C10D86CB51FD}" srcOrd="1" destOrd="0" presId="urn:microsoft.com/office/officeart/2005/8/layout/chevronAccent+Icon"/>
    <dgm:cxn modelId="{0699458C-CFAC-4144-81F4-2898347EA0BB}" type="presParOf" srcId="{145FC36E-05D0-4FF0-B911-E8529151A670}" destId="{3C88C4F0-1472-4A57-A99E-6C84557BEAC7}" srcOrd="5" destOrd="0" presId="urn:microsoft.com/office/officeart/2005/8/layout/chevronAccent+Icon"/>
    <dgm:cxn modelId="{251387C0-669C-4B97-97AE-517D9F4B3831}" type="presParOf" srcId="{145FC36E-05D0-4FF0-B911-E8529151A670}" destId="{6CEF454E-425D-45D9-BC95-185B0DC912E3}" srcOrd="6" destOrd="0" presId="urn:microsoft.com/office/officeart/2005/8/layout/chevronAccent+Icon"/>
    <dgm:cxn modelId="{F264A976-21B8-481C-BD34-70556B6F76CE}" type="presParOf" srcId="{6CEF454E-425D-45D9-BC95-185B0DC912E3}" destId="{5B600257-E5C8-4334-91DD-705CC196A192}" srcOrd="0" destOrd="0" presId="urn:microsoft.com/office/officeart/2005/8/layout/chevronAccent+Icon"/>
    <dgm:cxn modelId="{F78954DC-DF0D-415A-AC1F-5575AA502AF8}" type="presParOf" srcId="{6CEF454E-425D-45D9-BC95-185B0DC912E3}" destId="{70A3C0D3-7576-4F89-856E-085C5E3AA2F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BC1B7-E17F-4904-9059-39496482B782}" type="doc">
      <dgm:prSet loTypeId="urn:microsoft.com/office/officeart/2005/8/layout/lProcess2" loCatId="list" qsTypeId="urn:microsoft.com/office/officeart/2005/8/quickstyle/3d3" qsCatId="3D" csTypeId="urn:microsoft.com/office/officeart/2005/8/colors/colorful2" csCatId="colorful" phldr="1"/>
      <dgm:spPr/>
    </dgm:pt>
    <dgm:pt modelId="{50D471C3-7766-4FC3-85EB-1AC00A0A5B61}">
      <dgm:prSet phldrT="[Text]" custT="1"/>
      <dgm:spPr>
        <a:noFill/>
        <a:ln w="47625" cmpd="sng">
          <a:solidFill>
            <a:srgbClr val="FFFFFF"/>
          </a:solidFill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Observations</a:t>
          </a:r>
          <a:endParaRPr lang="en-US" sz="1500" dirty="0">
            <a:solidFill>
              <a:schemeClr val="bg1"/>
            </a:solidFill>
          </a:endParaRPr>
        </a:p>
      </dgm:t>
    </dgm:pt>
    <dgm:pt modelId="{6318DD5B-5D8F-461B-89D1-418BB0E335FC}" type="parTrans" cxnId="{85418CE1-AD01-461F-B5F8-05D915C6CB36}">
      <dgm:prSet/>
      <dgm:spPr/>
      <dgm:t>
        <a:bodyPr/>
        <a:lstStyle/>
        <a:p>
          <a:endParaRPr lang="en-US"/>
        </a:p>
      </dgm:t>
    </dgm:pt>
    <dgm:pt modelId="{586F231F-3CE4-438A-80EE-57ED45950D79}" type="sibTrans" cxnId="{85418CE1-AD01-461F-B5F8-05D915C6CB36}">
      <dgm:prSet/>
      <dgm:spPr/>
      <dgm:t>
        <a:bodyPr/>
        <a:lstStyle/>
        <a:p>
          <a:endParaRPr lang="en-US"/>
        </a:p>
      </dgm:t>
    </dgm:pt>
    <dgm:pt modelId="{4BD92E9D-1D76-4053-A76D-354ABDD9C206}">
      <dgm:prSet phldrT="[Text]" custT="1"/>
      <dgm:spPr>
        <a:noFill/>
        <a:ln w="47625" cap="flat" cmpd="sng" algn="ctr">
          <a:solidFill>
            <a:srgbClr val="FFFFFF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gm:spPr>
      <dgm:t>
        <a:bodyPr spcFirstLastPara="0" vert="horz" wrap="square" lIns="72390" tIns="72390" rIns="72390" bIns="7239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Arial Nova"/>
              <a:ea typeface="+mn-ea"/>
              <a:cs typeface="+mn-cs"/>
            </a:rPr>
            <a:t>Target Variable</a:t>
          </a:r>
        </a:p>
      </dgm:t>
    </dgm:pt>
    <dgm:pt modelId="{D049B9CB-996D-44C2-A2E1-A6ACA1AA2BF2}" type="parTrans" cxnId="{818FD7E1-AFEE-4A5E-84BD-725AF3595549}">
      <dgm:prSet/>
      <dgm:spPr/>
      <dgm:t>
        <a:bodyPr/>
        <a:lstStyle/>
        <a:p>
          <a:endParaRPr lang="en-US"/>
        </a:p>
      </dgm:t>
    </dgm:pt>
    <dgm:pt modelId="{8AE3031F-4B04-451A-BB3E-A5A6242D16BB}" type="sibTrans" cxnId="{818FD7E1-AFEE-4A5E-84BD-725AF3595549}">
      <dgm:prSet/>
      <dgm:spPr/>
      <dgm:t>
        <a:bodyPr/>
        <a:lstStyle/>
        <a:p>
          <a:endParaRPr lang="en-US"/>
        </a:p>
      </dgm:t>
    </dgm:pt>
    <dgm:pt modelId="{054A3A54-828D-4293-BFB0-1C65FBAB7C15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1111 Observations</a:t>
          </a:r>
        </a:p>
      </dgm:t>
    </dgm:pt>
    <dgm:pt modelId="{FD6CD300-10A8-4A07-B6DA-C84E59F98E76}" type="parTrans" cxnId="{5078CEE9-EE8B-45CF-A743-6C798B98C7F5}">
      <dgm:prSet/>
      <dgm:spPr/>
      <dgm:t>
        <a:bodyPr/>
        <a:lstStyle/>
        <a:p>
          <a:endParaRPr lang="en-US"/>
        </a:p>
      </dgm:t>
    </dgm:pt>
    <dgm:pt modelId="{C63A9AC2-ABC1-433A-91C5-80969C6A5FC8}" type="sibTrans" cxnId="{5078CEE9-EE8B-45CF-A743-6C798B98C7F5}">
      <dgm:prSet/>
      <dgm:spPr/>
      <dgm:t>
        <a:bodyPr/>
        <a:lstStyle/>
        <a:p>
          <a:endParaRPr lang="en-US"/>
        </a:p>
      </dgm:t>
    </dgm:pt>
    <dgm:pt modelId="{5F1A517F-8C13-444C-9A53-9B498E67EBF3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17 Variables  (Binary, Categorical &amp; Numeric)</a:t>
          </a:r>
        </a:p>
      </dgm:t>
    </dgm:pt>
    <dgm:pt modelId="{B2F50818-E43A-4673-8AC2-FD5D2D9DE7D5}" type="parTrans" cxnId="{FA285335-D618-4FA8-AC57-47B8787177B7}">
      <dgm:prSet/>
      <dgm:spPr/>
      <dgm:t>
        <a:bodyPr/>
        <a:lstStyle/>
        <a:p>
          <a:endParaRPr lang="en-US"/>
        </a:p>
      </dgm:t>
    </dgm:pt>
    <dgm:pt modelId="{599DDE48-DBF9-4FCC-AC46-A21DF4CD73AE}" type="sibTrans" cxnId="{FA285335-D618-4FA8-AC57-47B8787177B7}">
      <dgm:prSet/>
      <dgm:spPr/>
      <dgm:t>
        <a:bodyPr/>
        <a:lstStyle/>
        <a:p>
          <a:endParaRPr lang="en-US"/>
        </a:p>
      </dgm:t>
    </dgm:pt>
    <dgm:pt modelId="{422D11E6-24D6-42B4-A3C8-561BA5BBDF6E}">
      <dgm:prSet phldrT="[Text]" custT="1"/>
      <dgm:spPr>
        <a:noFill/>
        <a:ln w="47625" cap="flat" cmpd="sng" algn="ctr">
          <a:solidFill>
            <a:srgbClr val="FFFFFF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gm:spPr>
      <dgm:t>
        <a:bodyPr spcFirstLastPara="0" vert="horz" wrap="square" lIns="72390" tIns="72390" rIns="72390" bIns="72390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rial Nova"/>
              <a:ea typeface="+mn-ea"/>
              <a:cs typeface="+mn-cs"/>
            </a:rPr>
            <a:t>Additional Variables</a:t>
          </a:r>
        </a:p>
      </dgm:t>
    </dgm:pt>
    <dgm:pt modelId="{8D1F00A4-D3BA-4882-803D-47F768E73D02}" type="parTrans" cxnId="{D8F52869-560C-4CAE-A8AA-E73F8C5574B9}">
      <dgm:prSet/>
      <dgm:spPr/>
      <dgm:t>
        <a:bodyPr/>
        <a:lstStyle/>
        <a:p>
          <a:endParaRPr lang="en-US"/>
        </a:p>
      </dgm:t>
    </dgm:pt>
    <dgm:pt modelId="{06CB7DC7-3A82-4616-9F58-C6C2A87EEA14}" type="sibTrans" cxnId="{D8F52869-560C-4CAE-A8AA-E73F8C5574B9}">
      <dgm:prSet/>
      <dgm:spPr/>
      <dgm:t>
        <a:bodyPr/>
        <a:lstStyle/>
        <a:p>
          <a:endParaRPr lang="en-US"/>
        </a:p>
      </dgm:t>
    </dgm:pt>
    <dgm:pt modelId="{E5BD0C66-65E3-4878-BFF5-DA818EE19C39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“Flipped”</a:t>
          </a:r>
        </a:p>
      </dgm:t>
    </dgm:pt>
    <dgm:pt modelId="{D404F41A-224F-4BE6-B7EC-A7C549334D94}" type="parTrans" cxnId="{2EC4F248-7470-4602-987B-11450512EAA0}">
      <dgm:prSet/>
      <dgm:spPr/>
      <dgm:t>
        <a:bodyPr/>
        <a:lstStyle/>
        <a:p>
          <a:endParaRPr lang="en-US"/>
        </a:p>
      </dgm:t>
    </dgm:pt>
    <dgm:pt modelId="{DF7218AE-663A-4C84-B579-5CB46A676CF4}" type="sibTrans" cxnId="{2EC4F248-7470-4602-987B-11450512EAA0}">
      <dgm:prSet/>
      <dgm:spPr/>
      <dgm:t>
        <a:bodyPr/>
        <a:lstStyle/>
        <a:p>
          <a:endParaRPr lang="en-US"/>
        </a:p>
      </dgm:t>
    </dgm:pt>
    <dgm:pt modelId="{802B40CD-B1E1-4539-B652-513F8EFD749A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BP Category</a:t>
          </a:r>
        </a:p>
      </dgm:t>
    </dgm:pt>
    <dgm:pt modelId="{B7DCCDBF-6FED-4A95-AB10-51F3C1B585DC}" type="parTrans" cxnId="{40708325-299C-4809-9DBB-779BDD7DE75D}">
      <dgm:prSet/>
      <dgm:spPr/>
      <dgm:t>
        <a:bodyPr/>
        <a:lstStyle/>
        <a:p>
          <a:endParaRPr lang="en-US"/>
        </a:p>
      </dgm:t>
    </dgm:pt>
    <dgm:pt modelId="{FF416A3A-B21D-42D1-96F3-8825951A4065}" type="sibTrans" cxnId="{40708325-299C-4809-9DBB-779BDD7DE75D}">
      <dgm:prSet/>
      <dgm:spPr/>
      <dgm:t>
        <a:bodyPr/>
        <a:lstStyle/>
        <a:p>
          <a:endParaRPr lang="en-US"/>
        </a:p>
      </dgm:t>
    </dgm:pt>
    <dgm:pt modelId="{A0F82CB6-DF5B-4C5F-A451-59B2629FDDEB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Temperature Category</a:t>
          </a:r>
        </a:p>
      </dgm:t>
    </dgm:pt>
    <dgm:pt modelId="{20550DAE-FB70-427A-A9E7-E4A8A1AD40B6}" type="parTrans" cxnId="{4922A5AC-88B8-4E5D-A85D-1A2D969C145B}">
      <dgm:prSet/>
      <dgm:spPr/>
      <dgm:t>
        <a:bodyPr/>
        <a:lstStyle/>
        <a:p>
          <a:endParaRPr lang="en-US"/>
        </a:p>
      </dgm:t>
    </dgm:pt>
    <dgm:pt modelId="{8E9661D0-091E-4AEA-8EEA-7A046D30615D}" type="sibTrans" cxnId="{4922A5AC-88B8-4E5D-A85D-1A2D969C145B}">
      <dgm:prSet/>
      <dgm:spPr/>
      <dgm:t>
        <a:bodyPr/>
        <a:lstStyle/>
        <a:p>
          <a:endParaRPr lang="en-US"/>
        </a:p>
      </dgm:t>
    </dgm:pt>
    <dgm:pt modelId="{CE11A724-0DB8-4504-BE04-9D451668ACE2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Age Category</a:t>
          </a:r>
        </a:p>
      </dgm:t>
    </dgm:pt>
    <dgm:pt modelId="{DF6F0C0B-5BD6-4CB4-9160-EC2A33E0A2EF}" type="parTrans" cxnId="{5EDE4EBB-E6D4-4A7E-904A-3B943C3F841C}">
      <dgm:prSet/>
      <dgm:spPr/>
      <dgm:t>
        <a:bodyPr/>
        <a:lstStyle/>
        <a:p>
          <a:endParaRPr lang="en-US"/>
        </a:p>
      </dgm:t>
    </dgm:pt>
    <dgm:pt modelId="{4F9E6CBA-29C5-4328-B978-73583CB73439}" type="sibTrans" cxnId="{5EDE4EBB-E6D4-4A7E-904A-3B943C3F841C}">
      <dgm:prSet/>
      <dgm:spPr/>
      <dgm:t>
        <a:bodyPr/>
        <a:lstStyle/>
        <a:p>
          <a:endParaRPr lang="en-US"/>
        </a:p>
      </dgm:t>
    </dgm:pt>
    <dgm:pt modelId="{0C23E5B0-D1A4-4D59-A14D-01A3A5E3B9D0}" type="pres">
      <dgm:prSet presAssocID="{0E7BC1B7-E17F-4904-9059-39496482B782}" presName="theList" presStyleCnt="0">
        <dgm:presLayoutVars>
          <dgm:dir/>
          <dgm:animLvl val="lvl"/>
          <dgm:resizeHandles val="exact"/>
        </dgm:presLayoutVars>
      </dgm:prSet>
      <dgm:spPr/>
    </dgm:pt>
    <dgm:pt modelId="{EF9686DA-7C77-4686-B244-6CD1176873C6}" type="pres">
      <dgm:prSet presAssocID="{50D471C3-7766-4FC3-85EB-1AC00A0A5B61}" presName="compNode" presStyleCnt="0"/>
      <dgm:spPr/>
    </dgm:pt>
    <dgm:pt modelId="{76AAF80E-9BD1-4E9E-B730-96315CFF325E}" type="pres">
      <dgm:prSet presAssocID="{50D471C3-7766-4FC3-85EB-1AC00A0A5B61}" presName="aNode" presStyleLbl="bgShp" presStyleIdx="0" presStyleCnt="3"/>
      <dgm:spPr/>
    </dgm:pt>
    <dgm:pt modelId="{70AE94CC-6662-4087-92DA-51FA820BF725}" type="pres">
      <dgm:prSet presAssocID="{50D471C3-7766-4FC3-85EB-1AC00A0A5B61}" presName="textNode" presStyleLbl="bgShp" presStyleIdx="0" presStyleCnt="3"/>
      <dgm:spPr/>
    </dgm:pt>
    <dgm:pt modelId="{E38315C5-B50B-4629-840C-6BC0B41F7311}" type="pres">
      <dgm:prSet presAssocID="{50D471C3-7766-4FC3-85EB-1AC00A0A5B61}" presName="compChildNode" presStyleCnt="0"/>
      <dgm:spPr/>
    </dgm:pt>
    <dgm:pt modelId="{BC506A8B-80B4-493D-8544-01F03EF2F667}" type="pres">
      <dgm:prSet presAssocID="{50D471C3-7766-4FC3-85EB-1AC00A0A5B61}" presName="theInnerList" presStyleCnt="0"/>
      <dgm:spPr/>
    </dgm:pt>
    <dgm:pt modelId="{137AC77F-1064-4FF9-8D1B-C5C6172CF382}" type="pres">
      <dgm:prSet presAssocID="{054A3A54-828D-4293-BFB0-1C65FBAB7C15}" presName="childNode" presStyleLbl="node1" presStyleIdx="0" presStyleCnt="6">
        <dgm:presLayoutVars>
          <dgm:bulletEnabled val="1"/>
        </dgm:presLayoutVars>
      </dgm:prSet>
      <dgm:spPr/>
    </dgm:pt>
    <dgm:pt modelId="{4D87BDC6-077F-4641-894D-5858E46F78FC}" type="pres">
      <dgm:prSet presAssocID="{054A3A54-828D-4293-BFB0-1C65FBAB7C15}" presName="aSpace2" presStyleCnt="0"/>
      <dgm:spPr/>
    </dgm:pt>
    <dgm:pt modelId="{B75B1AF1-F5AC-457E-8224-A24CF61BA914}" type="pres">
      <dgm:prSet presAssocID="{5F1A517F-8C13-444C-9A53-9B498E67EBF3}" presName="childNode" presStyleLbl="node1" presStyleIdx="1" presStyleCnt="6">
        <dgm:presLayoutVars>
          <dgm:bulletEnabled val="1"/>
        </dgm:presLayoutVars>
      </dgm:prSet>
      <dgm:spPr/>
    </dgm:pt>
    <dgm:pt modelId="{687E099D-60D5-4DBB-83F1-5B793B76674C}" type="pres">
      <dgm:prSet presAssocID="{50D471C3-7766-4FC3-85EB-1AC00A0A5B61}" presName="aSpace" presStyleCnt="0"/>
      <dgm:spPr/>
    </dgm:pt>
    <dgm:pt modelId="{E22A56C1-12CA-4723-9D2C-6FCE4056BC67}" type="pres">
      <dgm:prSet presAssocID="{4BD92E9D-1D76-4053-A76D-354ABDD9C206}" presName="compNode" presStyleCnt="0"/>
      <dgm:spPr/>
    </dgm:pt>
    <dgm:pt modelId="{20F277BF-432B-4861-8BA6-F7675D18C39C}" type="pres">
      <dgm:prSet presAssocID="{4BD92E9D-1D76-4053-A76D-354ABDD9C206}" presName="aNode" presStyleLbl="bgShp" presStyleIdx="1" presStyleCnt="3"/>
      <dgm:spPr>
        <a:xfrm>
          <a:off x="2507002" y="0"/>
          <a:ext cx="2331260" cy="2058360"/>
        </a:xfrm>
        <a:prstGeom prst="roundRect">
          <a:avLst>
            <a:gd name="adj" fmla="val 10000"/>
          </a:avLst>
        </a:prstGeom>
      </dgm:spPr>
    </dgm:pt>
    <dgm:pt modelId="{5C1AC32E-28F3-462D-8B94-7C5AA1C642C3}" type="pres">
      <dgm:prSet presAssocID="{4BD92E9D-1D76-4053-A76D-354ABDD9C206}" presName="textNode" presStyleLbl="bgShp" presStyleIdx="1" presStyleCnt="3"/>
      <dgm:spPr/>
    </dgm:pt>
    <dgm:pt modelId="{CB43E48B-8B85-4042-BBE3-A46744F2A1A7}" type="pres">
      <dgm:prSet presAssocID="{4BD92E9D-1D76-4053-A76D-354ABDD9C206}" presName="compChildNode" presStyleCnt="0"/>
      <dgm:spPr/>
    </dgm:pt>
    <dgm:pt modelId="{08730B02-1AAE-4E99-856B-C08C19885C72}" type="pres">
      <dgm:prSet presAssocID="{4BD92E9D-1D76-4053-A76D-354ABDD9C206}" presName="theInnerList" presStyleCnt="0"/>
      <dgm:spPr/>
    </dgm:pt>
    <dgm:pt modelId="{C0AB0949-A2F8-4216-92B6-846E01F6CA70}" type="pres">
      <dgm:prSet presAssocID="{E5BD0C66-65E3-4878-BFF5-DA818EE19C39}" presName="childNode" presStyleLbl="node1" presStyleIdx="2" presStyleCnt="6">
        <dgm:presLayoutVars>
          <dgm:bulletEnabled val="1"/>
        </dgm:presLayoutVars>
      </dgm:prSet>
      <dgm:spPr/>
    </dgm:pt>
    <dgm:pt modelId="{12AAEA00-C77A-4D69-8CCF-4CF335585609}" type="pres">
      <dgm:prSet presAssocID="{4BD92E9D-1D76-4053-A76D-354ABDD9C206}" presName="aSpace" presStyleCnt="0"/>
      <dgm:spPr/>
    </dgm:pt>
    <dgm:pt modelId="{95396C89-7D5D-4F74-B32E-E1A404BE1E9C}" type="pres">
      <dgm:prSet presAssocID="{422D11E6-24D6-42B4-A3C8-561BA5BBDF6E}" presName="compNode" presStyleCnt="0"/>
      <dgm:spPr/>
    </dgm:pt>
    <dgm:pt modelId="{0606B5CC-C1B3-43D4-ADA1-BCB9CE5BAD0C}" type="pres">
      <dgm:prSet presAssocID="{422D11E6-24D6-42B4-A3C8-561BA5BBDF6E}" presName="aNode" presStyleLbl="bgShp" presStyleIdx="2" presStyleCnt="3"/>
      <dgm:spPr>
        <a:xfrm>
          <a:off x="5013107" y="0"/>
          <a:ext cx="2331260" cy="2058360"/>
        </a:xfrm>
        <a:prstGeom prst="roundRect">
          <a:avLst>
            <a:gd name="adj" fmla="val 10000"/>
          </a:avLst>
        </a:prstGeom>
      </dgm:spPr>
    </dgm:pt>
    <dgm:pt modelId="{F1AA7214-20C3-46C4-8E2F-2867ACF68D14}" type="pres">
      <dgm:prSet presAssocID="{422D11E6-24D6-42B4-A3C8-561BA5BBDF6E}" presName="textNode" presStyleLbl="bgShp" presStyleIdx="2" presStyleCnt="3"/>
      <dgm:spPr/>
    </dgm:pt>
    <dgm:pt modelId="{B0F15D3A-7B33-4620-B0B9-4112DD32DD86}" type="pres">
      <dgm:prSet presAssocID="{422D11E6-24D6-42B4-A3C8-561BA5BBDF6E}" presName="compChildNode" presStyleCnt="0"/>
      <dgm:spPr/>
    </dgm:pt>
    <dgm:pt modelId="{BE7C8B5D-9D92-4389-8170-8AADD4724FBD}" type="pres">
      <dgm:prSet presAssocID="{422D11E6-24D6-42B4-A3C8-561BA5BBDF6E}" presName="theInnerList" presStyleCnt="0"/>
      <dgm:spPr/>
    </dgm:pt>
    <dgm:pt modelId="{0FE071E4-BAA6-4F60-B48E-B9DCE37DB9C2}" type="pres">
      <dgm:prSet presAssocID="{802B40CD-B1E1-4539-B652-513F8EFD749A}" presName="childNode" presStyleLbl="node1" presStyleIdx="3" presStyleCnt="6">
        <dgm:presLayoutVars>
          <dgm:bulletEnabled val="1"/>
        </dgm:presLayoutVars>
      </dgm:prSet>
      <dgm:spPr/>
    </dgm:pt>
    <dgm:pt modelId="{7047C872-7D5C-400A-AE30-FD64C870ABD1}" type="pres">
      <dgm:prSet presAssocID="{802B40CD-B1E1-4539-B652-513F8EFD749A}" presName="aSpace2" presStyleCnt="0"/>
      <dgm:spPr/>
    </dgm:pt>
    <dgm:pt modelId="{D08F18DB-B16F-4F07-B9B6-9754027AAC85}" type="pres">
      <dgm:prSet presAssocID="{A0F82CB6-DF5B-4C5F-A451-59B2629FDDEB}" presName="childNode" presStyleLbl="node1" presStyleIdx="4" presStyleCnt="6">
        <dgm:presLayoutVars>
          <dgm:bulletEnabled val="1"/>
        </dgm:presLayoutVars>
      </dgm:prSet>
      <dgm:spPr/>
    </dgm:pt>
    <dgm:pt modelId="{DEE68063-3A16-4C4C-BE34-82B06DF83D42}" type="pres">
      <dgm:prSet presAssocID="{A0F82CB6-DF5B-4C5F-A451-59B2629FDDEB}" presName="aSpace2" presStyleCnt="0"/>
      <dgm:spPr/>
    </dgm:pt>
    <dgm:pt modelId="{309C3C81-4E3F-48F7-BF3B-6D0F7DD39CFA}" type="pres">
      <dgm:prSet presAssocID="{CE11A724-0DB8-4504-BE04-9D451668ACE2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C386D70A-8D51-4F7E-BF2F-5BB4EEFA8662}" type="presOf" srcId="{50D471C3-7766-4FC3-85EB-1AC00A0A5B61}" destId="{70AE94CC-6662-4087-92DA-51FA820BF725}" srcOrd="1" destOrd="0" presId="urn:microsoft.com/office/officeart/2005/8/layout/lProcess2"/>
    <dgm:cxn modelId="{40708325-299C-4809-9DBB-779BDD7DE75D}" srcId="{422D11E6-24D6-42B4-A3C8-561BA5BBDF6E}" destId="{802B40CD-B1E1-4539-B652-513F8EFD749A}" srcOrd="0" destOrd="0" parTransId="{B7DCCDBF-6FED-4A95-AB10-51F3C1B585DC}" sibTransId="{FF416A3A-B21D-42D1-96F3-8825951A4065}"/>
    <dgm:cxn modelId="{FA285335-D618-4FA8-AC57-47B8787177B7}" srcId="{50D471C3-7766-4FC3-85EB-1AC00A0A5B61}" destId="{5F1A517F-8C13-444C-9A53-9B498E67EBF3}" srcOrd="1" destOrd="0" parTransId="{B2F50818-E43A-4673-8AC2-FD5D2D9DE7D5}" sibTransId="{599DDE48-DBF9-4FCC-AC46-A21DF4CD73AE}"/>
    <dgm:cxn modelId="{A0E1875B-7ED5-4AF2-8BBD-1B7EA8E138C4}" type="presOf" srcId="{5F1A517F-8C13-444C-9A53-9B498E67EBF3}" destId="{B75B1AF1-F5AC-457E-8224-A24CF61BA914}" srcOrd="0" destOrd="0" presId="urn:microsoft.com/office/officeart/2005/8/layout/lProcess2"/>
    <dgm:cxn modelId="{7F374F66-7411-442A-ADC3-DA0CFC58AF83}" type="presOf" srcId="{50D471C3-7766-4FC3-85EB-1AC00A0A5B61}" destId="{76AAF80E-9BD1-4E9E-B730-96315CFF325E}" srcOrd="0" destOrd="0" presId="urn:microsoft.com/office/officeart/2005/8/layout/lProcess2"/>
    <dgm:cxn modelId="{2EC4F248-7470-4602-987B-11450512EAA0}" srcId="{4BD92E9D-1D76-4053-A76D-354ABDD9C206}" destId="{E5BD0C66-65E3-4878-BFF5-DA818EE19C39}" srcOrd="0" destOrd="0" parTransId="{D404F41A-224F-4BE6-B7EC-A7C549334D94}" sibTransId="{DF7218AE-663A-4C84-B579-5CB46A676CF4}"/>
    <dgm:cxn modelId="{D8F52869-560C-4CAE-A8AA-E73F8C5574B9}" srcId="{0E7BC1B7-E17F-4904-9059-39496482B782}" destId="{422D11E6-24D6-42B4-A3C8-561BA5BBDF6E}" srcOrd="2" destOrd="0" parTransId="{8D1F00A4-D3BA-4882-803D-47F768E73D02}" sibTransId="{06CB7DC7-3A82-4616-9F58-C6C2A87EEA14}"/>
    <dgm:cxn modelId="{37DE4E6E-F16D-4661-A319-C092E01CB9B9}" type="presOf" srcId="{E5BD0C66-65E3-4878-BFF5-DA818EE19C39}" destId="{C0AB0949-A2F8-4216-92B6-846E01F6CA70}" srcOrd="0" destOrd="0" presId="urn:microsoft.com/office/officeart/2005/8/layout/lProcess2"/>
    <dgm:cxn modelId="{65A49B6E-B44A-4C6E-8741-F883C513C6CC}" type="presOf" srcId="{0E7BC1B7-E17F-4904-9059-39496482B782}" destId="{0C23E5B0-D1A4-4D59-A14D-01A3A5E3B9D0}" srcOrd="0" destOrd="0" presId="urn:microsoft.com/office/officeart/2005/8/layout/lProcess2"/>
    <dgm:cxn modelId="{54521F51-5C99-446C-A076-BDAA148AF400}" type="presOf" srcId="{054A3A54-828D-4293-BFB0-1C65FBAB7C15}" destId="{137AC77F-1064-4FF9-8D1B-C5C6172CF382}" srcOrd="0" destOrd="0" presId="urn:microsoft.com/office/officeart/2005/8/layout/lProcess2"/>
    <dgm:cxn modelId="{750B7754-119F-443A-9679-CB9B627CB8BF}" type="presOf" srcId="{422D11E6-24D6-42B4-A3C8-561BA5BBDF6E}" destId="{F1AA7214-20C3-46C4-8E2F-2867ACF68D14}" srcOrd="1" destOrd="0" presId="urn:microsoft.com/office/officeart/2005/8/layout/lProcess2"/>
    <dgm:cxn modelId="{7F586456-C98C-4351-AFB4-DC46A1FA534B}" type="presOf" srcId="{802B40CD-B1E1-4539-B652-513F8EFD749A}" destId="{0FE071E4-BAA6-4F60-B48E-B9DCE37DB9C2}" srcOrd="0" destOrd="0" presId="urn:microsoft.com/office/officeart/2005/8/layout/lProcess2"/>
    <dgm:cxn modelId="{56FABA87-255D-49D0-A6A0-8B363B7B41BA}" type="presOf" srcId="{4BD92E9D-1D76-4053-A76D-354ABDD9C206}" destId="{5C1AC32E-28F3-462D-8B94-7C5AA1C642C3}" srcOrd="1" destOrd="0" presId="urn:microsoft.com/office/officeart/2005/8/layout/lProcess2"/>
    <dgm:cxn modelId="{6754BD8F-38C0-42AA-A3B7-58A89A2EF04D}" type="presOf" srcId="{4BD92E9D-1D76-4053-A76D-354ABDD9C206}" destId="{20F277BF-432B-4861-8BA6-F7675D18C39C}" srcOrd="0" destOrd="0" presId="urn:microsoft.com/office/officeart/2005/8/layout/lProcess2"/>
    <dgm:cxn modelId="{D53F0B94-461A-43D1-9980-E2A0DF4817D0}" type="presOf" srcId="{CE11A724-0DB8-4504-BE04-9D451668ACE2}" destId="{309C3C81-4E3F-48F7-BF3B-6D0F7DD39CFA}" srcOrd="0" destOrd="0" presId="urn:microsoft.com/office/officeart/2005/8/layout/lProcess2"/>
    <dgm:cxn modelId="{4922A5AC-88B8-4E5D-A85D-1A2D969C145B}" srcId="{422D11E6-24D6-42B4-A3C8-561BA5BBDF6E}" destId="{A0F82CB6-DF5B-4C5F-A451-59B2629FDDEB}" srcOrd="1" destOrd="0" parTransId="{20550DAE-FB70-427A-A9E7-E4A8A1AD40B6}" sibTransId="{8E9661D0-091E-4AEA-8EEA-7A046D30615D}"/>
    <dgm:cxn modelId="{5EDE4EBB-E6D4-4A7E-904A-3B943C3F841C}" srcId="{422D11E6-24D6-42B4-A3C8-561BA5BBDF6E}" destId="{CE11A724-0DB8-4504-BE04-9D451668ACE2}" srcOrd="2" destOrd="0" parTransId="{DF6F0C0B-5BD6-4CB4-9160-EC2A33E0A2EF}" sibTransId="{4F9E6CBA-29C5-4328-B978-73583CB73439}"/>
    <dgm:cxn modelId="{85418CE1-AD01-461F-B5F8-05D915C6CB36}" srcId="{0E7BC1B7-E17F-4904-9059-39496482B782}" destId="{50D471C3-7766-4FC3-85EB-1AC00A0A5B61}" srcOrd="0" destOrd="0" parTransId="{6318DD5B-5D8F-461B-89D1-418BB0E335FC}" sibTransId="{586F231F-3CE4-438A-80EE-57ED45950D79}"/>
    <dgm:cxn modelId="{818FD7E1-AFEE-4A5E-84BD-725AF3595549}" srcId="{0E7BC1B7-E17F-4904-9059-39496482B782}" destId="{4BD92E9D-1D76-4053-A76D-354ABDD9C206}" srcOrd="1" destOrd="0" parTransId="{D049B9CB-996D-44C2-A2E1-A6ACA1AA2BF2}" sibTransId="{8AE3031F-4B04-451A-BB3E-A5A6242D16BB}"/>
    <dgm:cxn modelId="{5078CEE9-EE8B-45CF-A743-6C798B98C7F5}" srcId="{50D471C3-7766-4FC3-85EB-1AC00A0A5B61}" destId="{054A3A54-828D-4293-BFB0-1C65FBAB7C15}" srcOrd="0" destOrd="0" parTransId="{FD6CD300-10A8-4A07-B6DA-C84E59F98E76}" sibTransId="{C63A9AC2-ABC1-433A-91C5-80969C6A5FC8}"/>
    <dgm:cxn modelId="{BAF1C5F0-0EE7-453B-B61A-9FF305A9A0F7}" type="presOf" srcId="{A0F82CB6-DF5B-4C5F-A451-59B2629FDDEB}" destId="{D08F18DB-B16F-4F07-B9B6-9754027AAC85}" srcOrd="0" destOrd="0" presId="urn:microsoft.com/office/officeart/2005/8/layout/lProcess2"/>
    <dgm:cxn modelId="{6FA201F9-3981-49C0-BD1C-8619A247793A}" type="presOf" srcId="{422D11E6-24D6-42B4-A3C8-561BA5BBDF6E}" destId="{0606B5CC-C1B3-43D4-ADA1-BCB9CE5BAD0C}" srcOrd="0" destOrd="0" presId="urn:microsoft.com/office/officeart/2005/8/layout/lProcess2"/>
    <dgm:cxn modelId="{DA041ADD-2EFB-4BFC-90C7-D95D6FC794B6}" type="presParOf" srcId="{0C23E5B0-D1A4-4D59-A14D-01A3A5E3B9D0}" destId="{EF9686DA-7C77-4686-B244-6CD1176873C6}" srcOrd="0" destOrd="0" presId="urn:microsoft.com/office/officeart/2005/8/layout/lProcess2"/>
    <dgm:cxn modelId="{F5B39717-B98A-4B20-878E-BBF0423D9E51}" type="presParOf" srcId="{EF9686DA-7C77-4686-B244-6CD1176873C6}" destId="{76AAF80E-9BD1-4E9E-B730-96315CFF325E}" srcOrd="0" destOrd="0" presId="urn:microsoft.com/office/officeart/2005/8/layout/lProcess2"/>
    <dgm:cxn modelId="{F0E0C571-97A1-435F-A6C8-835DF91BDA53}" type="presParOf" srcId="{EF9686DA-7C77-4686-B244-6CD1176873C6}" destId="{70AE94CC-6662-4087-92DA-51FA820BF725}" srcOrd="1" destOrd="0" presId="urn:microsoft.com/office/officeart/2005/8/layout/lProcess2"/>
    <dgm:cxn modelId="{767EC616-2BE2-402E-A1D6-C5E7CC1DA896}" type="presParOf" srcId="{EF9686DA-7C77-4686-B244-6CD1176873C6}" destId="{E38315C5-B50B-4629-840C-6BC0B41F7311}" srcOrd="2" destOrd="0" presId="urn:microsoft.com/office/officeart/2005/8/layout/lProcess2"/>
    <dgm:cxn modelId="{3DD17435-D989-414E-83E8-A168C89FEA5D}" type="presParOf" srcId="{E38315C5-B50B-4629-840C-6BC0B41F7311}" destId="{BC506A8B-80B4-493D-8544-01F03EF2F667}" srcOrd="0" destOrd="0" presId="urn:microsoft.com/office/officeart/2005/8/layout/lProcess2"/>
    <dgm:cxn modelId="{2BD2AFEB-E42E-4788-8DD9-A4C987207EB1}" type="presParOf" srcId="{BC506A8B-80B4-493D-8544-01F03EF2F667}" destId="{137AC77F-1064-4FF9-8D1B-C5C6172CF382}" srcOrd="0" destOrd="0" presId="urn:microsoft.com/office/officeart/2005/8/layout/lProcess2"/>
    <dgm:cxn modelId="{8C1EC068-E628-4D56-9B01-9CD2C232C108}" type="presParOf" srcId="{BC506A8B-80B4-493D-8544-01F03EF2F667}" destId="{4D87BDC6-077F-4641-894D-5858E46F78FC}" srcOrd="1" destOrd="0" presId="urn:microsoft.com/office/officeart/2005/8/layout/lProcess2"/>
    <dgm:cxn modelId="{167E261A-FBF0-4D82-A565-EE63F1E4C74E}" type="presParOf" srcId="{BC506A8B-80B4-493D-8544-01F03EF2F667}" destId="{B75B1AF1-F5AC-457E-8224-A24CF61BA914}" srcOrd="2" destOrd="0" presId="urn:microsoft.com/office/officeart/2005/8/layout/lProcess2"/>
    <dgm:cxn modelId="{C915A3E2-D600-47AA-A999-126306931B1B}" type="presParOf" srcId="{0C23E5B0-D1A4-4D59-A14D-01A3A5E3B9D0}" destId="{687E099D-60D5-4DBB-83F1-5B793B76674C}" srcOrd="1" destOrd="0" presId="urn:microsoft.com/office/officeart/2005/8/layout/lProcess2"/>
    <dgm:cxn modelId="{941C3517-0058-432A-9919-DF4FB2CC5472}" type="presParOf" srcId="{0C23E5B0-D1A4-4D59-A14D-01A3A5E3B9D0}" destId="{E22A56C1-12CA-4723-9D2C-6FCE4056BC67}" srcOrd="2" destOrd="0" presId="urn:microsoft.com/office/officeart/2005/8/layout/lProcess2"/>
    <dgm:cxn modelId="{835F9E5B-1A18-4071-BE1D-2CEE4C4D7175}" type="presParOf" srcId="{E22A56C1-12CA-4723-9D2C-6FCE4056BC67}" destId="{20F277BF-432B-4861-8BA6-F7675D18C39C}" srcOrd="0" destOrd="0" presId="urn:microsoft.com/office/officeart/2005/8/layout/lProcess2"/>
    <dgm:cxn modelId="{A77A6E5E-0242-41EC-8252-2853BA940EC4}" type="presParOf" srcId="{E22A56C1-12CA-4723-9D2C-6FCE4056BC67}" destId="{5C1AC32E-28F3-462D-8B94-7C5AA1C642C3}" srcOrd="1" destOrd="0" presId="urn:microsoft.com/office/officeart/2005/8/layout/lProcess2"/>
    <dgm:cxn modelId="{7A67DE02-9BED-4B45-A7CB-1F8567ADE6DA}" type="presParOf" srcId="{E22A56C1-12CA-4723-9D2C-6FCE4056BC67}" destId="{CB43E48B-8B85-4042-BBE3-A46744F2A1A7}" srcOrd="2" destOrd="0" presId="urn:microsoft.com/office/officeart/2005/8/layout/lProcess2"/>
    <dgm:cxn modelId="{2853A544-6C7A-4BFD-A613-D563A4F6B63A}" type="presParOf" srcId="{CB43E48B-8B85-4042-BBE3-A46744F2A1A7}" destId="{08730B02-1AAE-4E99-856B-C08C19885C72}" srcOrd="0" destOrd="0" presId="urn:microsoft.com/office/officeart/2005/8/layout/lProcess2"/>
    <dgm:cxn modelId="{65B3D57F-1BCF-43A1-9296-628FDFEB1A05}" type="presParOf" srcId="{08730B02-1AAE-4E99-856B-C08C19885C72}" destId="{C0AB0949-A2F8-4216-92B6-846E01F6CA70}" srcOrd="0" destOrd="0" presId="urn:microsoft.com/office/officeart/2005/8/layout/lProcess2"/>
    <dgm:cxn modelId="{CF2E2A8C-E7F7-4A41-99EE-B87235A30FAD}" type="presParOf" srcId="{0C23E5B0-D1A4-4D59-A14D-01A3A5E3B9D0}" destId="{12AAEA00-C77A-4D69-8CCF-4CF335585609}" srcOrd="3" destOrd="0" presId="urn:microsoft.com/office/officeart/2005/8/layout/lProcess2"/>
    <dgm:cxn modelId="{E0E36885-0B36-46F8-BE7F-A4ED39469113}" type="presParOf" srcId="{0C23E5B0-D1A4-4D59-A14D-01A3A5E3B9D0}" destId="{95396C89-7D5D-4F74-B32E-E1A404BE1E9C}" srcOrd="4" destOrd="0" presId="urn:microsoft.com/office/officeart/2005/8/layout/lProcess2"/>
    <dgm:cxn modelId="{4714A260-D17D-4013-A553-72100B371644}" type="presParOf" srcId="{95396C89-7D5D-4F74-B32E-E1A404BE1E9C}" destId="{0606B5CC-C1B3-43D4-ADA1-BCB9CE5BAD0C}" srcOrd="0" destOrd="0" presId="urn:microsoft.com/office/officeart/2005/8/layout/lProcess2"/>
    <dgm:cxn modelId="{A748E642-79C7-46A8-A960-CE4B28CB6583}" type="presParOf" srcId="{95396C89-7D5D-4F74-B32E-E1A404BE1E9C}" destId="{F1AA7214-20C3-46C4-8E2F-2867ACF68D14}" srcOrd="1" destOrd="0" presId="urn:microsoft.com/office/officeart/2005/8/layout/lProcess2"/>
    <dgm:cxn modelId="{012C395F-06EA-4916-9C40-6EFD3E59D8C9}" type="presParOf" srcId="{95396C89-7D5D-4F74-B32E-E1A404BE1E9C}" destId="{B0F15D3A-7B33-4620-B0B9-4112DD32DD86}" srcOrd="2" destOrd="0" presId="urn:microsoft.com/office/officeart/2005/8/layout/lProcess2"/>
    <dgm:cxn modelId="{945EA18E-D13F-46F9-BC9D-0A31B325E45E}" type="presParOf" srcId="{B0F15D3A-7B33-4620-B0B9-4112DD32DD86}" destId="{BE7C8B5D-9D92-4389-8170-8AADD4724FBD}" srcOrd="0" destOrd="0" presId="urn:microsoft.com/office/officeart/2005/8/layout/lProcess2"/>
    <dgm:cxn modelId="{E4205129-9A4D-4FA8-BC4A-2453C07B4F59}" type="presParOf" srcId="{BE7C8B5D-9D92-4389-8170-8AADD4724FBD}" destId="{0FE071E4-BAA6-4F60-B48E-B9DCE37DB9C2}" srcOrd="0" destOrd="0" presId="urn:microsoft.com/office/officeart/2005/8/layout/lProcess2"/>
    <dgm:cxn modelId="{4D9B53CA-31CB-4BF3-B3E4-637100169D25}" type="presParOf" srcId="{BE7C8B5D-9D92-4389-8170-8AADD4724FBD}" destId="{7047C872-7D5C-400A-AE30-FD64C870ABD1}" srcOrd="1" destOrd="0" presId="urn:microsoft.com/office/officeart/2005/8/layout/lProcess2"/>
    <dgm:cxn modelId="{15B03DAB-494E-4AD6-BDBE-D2FEAFAE68B3}" type="presParOf" srcId="{BE7C8B5D-9D92-4389-8170-8AADD4724FBD}" destId="{D08F18DB-B16F-4F07-B9B6-9754027AAC85}" srcOrd="2" destOrd="0" presId="urn:microsoft.com/office/officeart/2005/8/layout/lProcess2"/>
    <dgm:cxn modelId="{1EC09690-8B46-4617-862C-60AB5AE5B4FB}" type="presParOf" srcId="{BE7C8B5D-9D92-4389-8170-8AADD4724FBD}" destId="{DEE68063-3A16-4C4C-BE34-82B06DF83D42}" srcOrd="3" destOrd="0" presId="urn:microsoft.com/office/officeart/2005/8/layout/lProcess2"/>
    <dgm:cxn modelId="{73113324-E42C-48F5-B94A-EE74D6D73447}" type="presParOf" srcId="{BE7C8B5D-9D92-4389-8170-8AADD4724FBD}" destId="{309C3C81-4E3F-48F7-BF3B-6D0F7DD39CFA}" srcOrd="4" destOrd="0" presId="urn:microsoft.com/office/officeart/2005/8/layout/l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2F8158-995F-474D-AAD1-84AA535BEA5F}" type="doc">
      <dgm:prSet loTypeId="urn:microsoft.com/office/officeart/2008/layout/VerticalCurvedList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AE83BA5-2089-4007-897F-3EFE21697C0E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/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Establishing a Comprehensive Framework for Continuous Data Monitoring and Refinement</a:t>
          </a:r>
        </a:p>
      </dgm:t>
    </dgm:pt>
    <dgm:pt modelId="{A17293C4-ED52-4AAA-AB23-3F7553582376}" type="parTrans" cxnId="{CA566B42-E2D2-4075-8C23-4816BDBBC5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C4B08A-BBB3-475D-B44B-4D02772239BC}" type="sibTrans" cxnId="{CA566B42-E2D2-4075-8C23-4816BDBBC5C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C89DDF-C901-4E0F-90D1-FEF89519E8D3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/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Enhancing Staff Training Programs and Facilitating Seamless Model Implementation.</a:t>
          </a:r>
        </a:p>
      </dgm:t>
    </dgm:pt>
    <dgm:pt modelId="{4C4A482E-222D-4502-BDF2-470B0135727D}" type="parTrans" cxnId="{E91B93A7-27AD-4FBC-8029-F81F0280209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AAB950-7D7B-4E55-82DF-8CB31369E705}" type="sibTrans" cxnId="{E91B93A7-27AD-4FBC-8029-F81F0280209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3AD2C8-A422-465B-84F7-47C4ACC3F277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>
            <a:buFont typeface="+mj-lt"/>
            <a:buAutoNum type="arabicPeriod"/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a Structured Feedback Mechanism to Drive Continuous Improvement.</a:t>
          </a:r>
        </a:p>
      </dgm:t>
    </dgm:pt>
    <dgm:pt modelId="{59F04011-FAB7-4913-9822-CE23CB9FDB0B}" type="parTrans" cxnId="{41BF6D6C-66D3-4BC9-990D-41D5238FB7E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A9512F-2785-471F-A91E-ACA98E55931C}" type="sibTrans" cxnId="{41BF6D6C-66D3-4BC9-990D-41D5238FB7E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E4D354-4676-4E7A-B15A-0DFDF48FFEFD}">
      <dgm:prSet phldrT="[Text]" custT="1"/>
      <dgm:spPr>
        <a:noFill/>
        <a:ln>
          <a:solidFill>
            <a:schemeClr val="accent3"/>
          </a:solidFill>
        </a:ln>
      </dgm:spPr>
      <dgm:t>
        <a:bodyPr/>
        <a:lstStyle/>
        <a:p>
          <a:pPr algn="just"/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Facilitating Informed Decision-making</a:t>
          </a:r>
        </a:p>
      </dgm:t>
    </dgm:pt>
    <dgm:pt modelId="{2A5ED225-F7E9-4C99-BD41-F4736638D5DF}" type="parTrans" cxnId="{BE2954D6-0BED-4A1B-8D0D-39A08C4221D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1B3FD2-20C4-4369-9B56-A55E3876F238}" type="sibTrans" cxnId="{BE2954D6-0BED-4A1B-8D0D-39A08C4221D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8825F1-6E02-4E7C-B90F-B56C213387ED}" type="pres">
      <dgm:prSet presAssocID="{CB2F8158-995F-474D-AAD1-84AA535BEA5F}" presName="Name0" presStyleCnt="0">
        <dgm:presLayoutVars>
          <dgm:chMax val="7"/>
          <dgm:chPref val="7"/>
          <dgm:dir/>
        </dgm:presLayoutVars>
      </dgm:prSet>
      <dgm:spPr/>
    </dgm:pt>
    <dgm:pt modelId="{0FD25C51-6B7B-4F67-ABD0-0DAC42045124}" type="pres">
      <dgm:prSet presAssocID="{CB2F8158-995F-474D-AAD1-84AA535BEA5F}" presName="Name1" presStyleCnt="0"/>
      <dgm:spPr/>
    </dgm:pt>
    <dgm:pt modelId="{C1FB17EB-67EC-4DBC-A7B5-C316F9E78026}" type="pres">
      <dgm:prSet presAssocID="{CB2F8158-995F-474D-AAD1-84AA535BEA5F}" presName="cycle" presStyleCnt="0"/>
      <dgm:spPr/>
    </dgm:pt>
    <dgm:pt modelId="{E97030CD-B4C9-4F6B-8AB3-11E9AC6C1501}" type="pres">
      <dgm:prSet presAssocID="{CB2F8158-995F-474D-AAD1-84AA535BEA5F}" presName="srcNode" presStyleLbl="node1" presStyleIdx="0" presStyleCnt="4"/>
      <dgm:spPr/>
    </dgm:pt>
    <dgm:pt modelId="{A0B895B3-0C11-4DA9-ACF0-EDE5C4E39800}" type="pres">
      <dgm:prSet presAssocID="{CB2F8158-995F-474D-AAD1-84AA535BEA5F}" presName="conn" presStyleLbl="parChTrans1D2" presStyleIdx="0" presStyleCnt="1"/>
      <dgm:spPr/>
    </dgm:pt>
    <dgm:pt modelId="{1D8EF5F6-C527-45D7-9073-AD46901A20CB}" type="pres">
      <dgm:prSet presAssocID="{CB2F8158-995F-474D-AAD1-84AA535BEA5F}" presName="extraNode" presStyleLbl="node1" presStyleIdx="0" presStyleCnt="4"/>
      <dgm:spPr/>
    </dgm:pt>
    <dgm:pt modelId="{B3D8E67C-856C-4031-9D2E-3763C5812AB8}" type="pres">
      <dgm:prSet presAssocID="{CB2F8158-995F-474D-AAD1-84AA535BEA5F}" presName="dstNode" presStyleLbl="node1" presStyleIdx="0" presStyleCnt="4"/>
      <dgm:spPr/>
    </dgm:pt>
    <dgm:pt modelId="{87DC36E2-BAA9-426D-BA34-A46BC02EE633}" type="pres">
      <dgm:prSet presAssocID="{0AE83BA5-2089-4007-897F-3EFE21697C0E}" presName="text_1" presStyleLbl="node1" presStyleIdx="0" presStyleCnt="4">
        <dgm:presLayoutVars>
          <dgm:bulletEnabled val="1"/>
        </dgm:presLayoutVars>
      </dgm:prSet>
      <dgm:spPr/>
    </dgm:pt>
    <dgm:pt modelId="{AF8D769D-1CD5-483D-8F36-6E8085FBEB98}" type="pres">
      <dgm:prSet presAssocID="{0AE83BA5-2089-4007-897F-3EFE21697C0E}" presName="accent_1" presStyleCnt="0"/>
      <dgm:spPr/>
    </dgm:pt>
    <dgm:pt modelId="{910118F4-0C59-4F34-9B21-178EE4FC9F10}" type="pres">
      <dgm:prSet presAssocID="{0AE83BA5-2089-4007-897F-3EFE21697C0E}" presName="accentRepeatNode" presStyleLbl="solidFgAcc1" presStyleIdx="0" presStyleCnt="4"/>
      <dgm:spPr/>
    </dgm:pt>
    <dgm:pt modelId="{167934DE-3E73-4C24-BE01-B582712A6C83}" type="pres">
      <dgm:prSet presAssocID="{A1C89DDF-C901-4E0F-90D1-FEF89519E8D3}" presName="text_2" presStyleLbl="node1" presStyleIdx="1" presStyleCnt="4">
        <dgm:presLayoutVars>
          <dgm:bulletEnabled val="1"/>
        </dgm:presLayoutVars>
      </dgm:prSet>
      <dgm:spPr/>
    </dgm:pt>
    <dgm:pt modelId="{8070E95D-0B96-4699-A784-74DB3A37A0B2}" type="pres">
      <dgm:prSet presAssocID="{A1C89DDF-C901-4E0F-90D1-FEF89519E8D3}" presName="accent_2" presStyleCnt="0"/>
      <dgm:spPr/>
    </dgm:pt>
    <dgm:pt modelId="{26938D13-92D3-4981-91C0-BA9D5AD1664D}" type="pres">
      <dgm:prSet presAssocID="{A1C89DDF-C901-4E0F-90D1-FEF89519E8D3}" presName="accentRepeatNode" presStyleLbl="solidFgAcc1" presStyleIdx="1" presStyleCnt="4"/>
      <dgm:spPr/>
    </dgm:pt>
    <dgm:pt modelId="{398A0B6F-352B-4EA8-8BD1-4A8F49C0FF26}" type="pres">
      <dgm:prSet presAssocID="{153AD2C8-A422-465B-84F7-47C4ACC3F277}" presName="text_3" presStyleLbl="node1" presStyleIdx="2" presStyleCnt="4">
        <dgm:presLayoutVars>
          <dgm:bulletEnabled val="1"/>
        </dgm:presLayoutVars>
      </dgm:prSet>
      <dgm:spPr/>
    </dgm:pt>
    <dgm:pt modelId="{CB3A8AA3-39AC-49C9-92CD-E61BC3F18E35}" type="pres">
      <dgm:prSet presAssocID="{153AD2C8-A422-465B-84F7-47C4ACC3F277}" presName="accent_3" presStyleCnt="0"/>
      <dgm:spPr/>
    </dgm:pt>
    <dgm:pt modelId="{5497D61D-DE97-45CF-9180-4EEF3C31849D}" type="pres">
      <dgm:prSet presAssocID="{153AD2C8-A422-465B-84F7-47C4ACC3F277}" presName="accentRepeatNode" presStyleLbl="solidFgAcc1" presStyleIdx="2" presStyleCnt="4"/>
      <dgm:spPr/>
    </dgm:pt>
    <dgm:pt modelId="{1FB6BD69-937A-4A76-B231-0E8F19652380}" type="pres">
      <dgm:prSet presAssocID="{75E4D354-4676-4E7A-B15A-0DFDF48FFEFD}" presName="text_4" presStyleLbl="node1" presStyleIdx="3" presStyleCnt="4">
        <dgm:presLayoutVars>
          <dgm:bulletEnabled val="1"/>
        </dgm:presLayoutVars>
      </dgm:prSet>
      <dgm:spPr/>
    </dgm:pt>
    <dgm:pt modelId="{96038FD2-249D-4C97-9F9A-1656166D3B9B}" type="pres">
      <dgm:prSet presAssocID="{75E4D354-4676-4E7A-B15A-0DFDF48FFEFD}" presName="accent_4" presStyleCnt="0"/>
      <dgm:spPr/>
    </dgm:pt>
    <dgm:pt modelId="{40EE6F29-3282-4447-8802-3981B1D66B2E}" type="pres">
      <dgm:prSet presAssocID="{75E4D354-4676-4E7A-B15A-0DFDF48FFEFD}" presName="accentRepeatNode" presStyleLbl="solidFgAcc1" presStyleIdx="3" presStyleCnt="4"/>
      <dgm:spPr/>
    </dgm:pt>
  </dgm:ptLst>
  <dgm:cxnLst>
    <dgm:cxn modelId="{8F69F93F-FAA4-4B21-B6E6-B4058921DC73}" type="presOf" srcId="{A1C89DDF-C901-4E0F-90D1-FEF89519E8D3}" destId="{167934DE-3E73-4C24-BE01-B582712A6C83}" srcOrd="0" destOrd="0" presId="urn:microsoft.com/office/officeart/2008/layout/VerticalCurvedList"/>
    <dgm:cxn modelId="{CA566B42-E2D2-4075-8C23-4816BDBBC5CD}" srcId="{CB2F8158-995F-474D-AAD1-84AA535BEA5F}" destId="{0AE83BA5-2089-4007-897F-3EFE21697C0E}" srcOrd="0" destOrd="0" parTransId="{A17293C4-ED52-4AAA-AB23-3F7553582376}" sibTransId="{C0C4B08A-BBB3-475D-B44B-4D02772239BC}"/>
    <dgm:cxn modelId="{71FDA462-7C54-4C37-8F6C-7FDAB0159336}" type="presOf" srcId="{75E4D354-4676-4E7A-B15A-0DFDF48FFEFD}" destId="{1FB6BD69-937A-4A76-B231-0E8F19652380}" srcOrd="0" destOrd="0" presId="urn:microsoft.com/office/officeart/2008/layout/VerticalCurvedList"/>
    <dgm:cxn modelId="{E2415346-C6FA-4D68-A935-1B4672247B07}" type="presOf" srcId="{0AE83BA5-2089-4007-897F-3EFE21697C0E}" destId="{87DC36E2-BAA9-426D-BA34-A46BC02EE633}" srcOrd="0" destOrd="0" presId="urn:microsoft.com/office/officeart/2008/layout/VerticalCurvedList"/>
    <dgm:cxn modelId="{41BF6D6C-66D3-4BC9-990D-41D5238FB7E4}" srcId="{CB2F8158-995F-474D-AAD1-84AA535BEA5F}" destId="{153AD2C8-A422-465B-84F7-47C4ACC3F277}" srcOrd="2" destOrd="0" parTransId="{59F04011-FAB7-4913-9822-CE23CB9FDB0B}" sibTransId="{9AA9512F-2785-471F-A91E-ACA98E55931C}"/>
    <dgm:cxn modelId="{EDB348A7-0E55-4CFF-9978-5688FD78AC75}" type="presOf" srcId="{CB2F8158-995F-474D-AAD1-84AA535BEA5F}" destId="{398825F1-6E02-4E7C-B90F-B56C213387ED}" srcOrd="0" destOrd="0" presId="urn:microsoft.com/office/officeart/2008/layout/VerticalCurvedList"/>
    <dgm:cxn modelId="{E91B93A7-27AD-4FBC-8029-F81F02802092}" srcId="{CB2F8158-995F-474D-AAD1-84AA535BEA5F}" destId="{A1C89DDF-C901-4E0F-90D1-FEF89519E8D3}" srcOrd="1" destOrd="0" parTransId="{4C4A482E-222D-4502-BDF2-470B0135727D}" sibTransId="{C2AAB950-7D7B-4E55-82DF-8CB31369E705}"/>
    <dgm:cxn modelId="{795F75AB-709D-4341-8258-C2AA0B380F07}" type="presOf" srcId="{C0C4B08A-BBB3-475D-B44B-4D02772239BC}" destId="{A0B895B3-0C11-4DA9-ACF0-EDE5C4E39800}" srcOrd="0" destOrd="0" presId="urn:microsoft.com/office/officeart/2008/layout/VerticalCurvedList"/>
    <dgm:cxn modelId="{B7EA8DB5-EC3D-4D1F-9F27-07F84DE7552F}" type="presOf" srcId="{153AD2C8-A422-465B-84F7-47C4ACC3F277}" destId="{398A0B6F-352B-4EA8-8BD1-4A8F49C0FF26}" srcOrd="0" destOrd="0" presId="urn:microsoft.com/office/officeart/2008/layout/VerticalCurvedList"/>
    <dgm:cxn modelId="{BE2954D6-0BED-4A1B-8D0D-39A08C4221D0}" srcId="{CB2F8158-995F-474D-AAD1-84AA535BEA5F}" destId="{75E4D354-4676-4E7A-B15A-0DFDF48FFEFD}" srcOrd="3" destOrd="0" parTransId="{2A5ED225-F7E9-4C99-BD41-F4736638D5DF}" sibTransId="{D11B3FD2-20C4-4369-9B56-A55E3876F238}"/>
    <dgm:cxn modelId="{1660BEFF-3E0E-435A-BF39-70C1AC76132E}" type="presParOf" srcId="{398825F1-6E02-4E7C-B90F-B56C213387ED}" destId="{0FD25C51-6B7B-4F67-ABD0-0DAC42045124}" srcOrd="0" destOrd="0" presId="urn:microsoft.com/office/officeart/2008/layout/VerticalCurvedList"/>
    <dgm:cxn modelId="{067F0D9F-94F1-4172-86DC-5E110D4E5881}" type="presParOf" srcId="{0FD25C51-6B7B-4F67-ABD0-0DAC42045124}" destId="{C1FB17EB-67EC-4DBC-A7B5-C316F9E78026}" srcOrd="0" destOrd="0" presId="urn:microsoft.com/office/officeart/2008/layout/VerticalCurvedList"/>
    <dgm:cxn modelId="{F90FD6BC-7E78-49B6-94F0-D32CDC5F0F59}" type="presParOf" srcId="{C1FB17EB-67EC-4DBC-A7B5-C316F9E78026}" destId="{E97030CD-B4C9-4F6B-8AB3-11E9AC6C1501}" srcOrd="0" destOrd="0" presId="urn:microsoft.com/office/officeart/2008/layout/VerticalCurvedList"/>
    <dgm:cxn modelId="{B8FB1BA9-1FCD-4FC3-8224-0BE4ED99269A}" type="presParOf" srcId="{C1FB17EB-67EC-4DBC-A7B5-C316F9E78026}" destId="{A0B895B3-0C11-4DA9-ACF0-EDE5C4E39800}" srcOrd="1" destOrd="0" presId="urn:microsoft.com/office/officeart/2008/layout/VerticalCurvedList"/>
    <dgm:cxn modelId="{944CFE19-C515-4341-85C2-11025819901C}" type="presParOf" srcId="{C1FB17EB-67EC-4DBC-A7B5-C316F9E78026}" destId="{1D8EF5F6-C527-45D7-9073-AD46901A20CB}" srcOrd="2" destOrd="0" presId="urn:microsoft.com/office/officeart/2008/layout/VerticalCurvedList"/>
    <dgm:cxn modelId="{8B5E9A45-59A7-4B23-96DD-8135EFA18F54}" type="presParOf" srcId="{C1FB17EB-67EC-4DBC-A7B5-C316F9E78026}" destId="{B3D8E67C-856C-4031-9D2E-3763C5812AB8}" srcOrd="3" destOrd="0" presId="urn:microsoft.com/office/officeart/2008/layout/VerticalCurvedList"/>
    <dgm:cxn modelId="{467B3AE1-96FC-438E-B40E-56F61E435275}" type="presParOf" srcId="{0FD25C51-6B7B-4F67-ABD0-0DAC42045124}" destId="{87DC36E2-BAA9-426D-BA34-A46BC02EE633}" srcOrd="1" destOrd="0" presId="urn:microsoft.com/office/officeart/2008/layout/VerticalCurvedList"/>
    <dgm:cxn modelId="{F0FC1FED-10F2-46C5-9038-5BDB4B212656}" type="presParOf" srcId="{0FD25C51-6B7B-4F67-ABD0-0DAC42045124}" destId="{AF8D769D-1CD5-483D-8F36-6E8085FBEB98}" srcOrd="2" destOrd="0" presId="urn:microsoft.com/office/officeart/2008/layout/VerticalCurvedList"/>
    <dgm:cxn modelId="{82945234-9520-4A09-9558-D8847D886AE2}" type="presParOf" srcId="{AF8D769D-1CD5-483D-8F36-6E8085FBEB98}" destId="{910118F4-0C59-4F34-9B21-178EE4FC9F10}" srcOrd="0" destOrd="0" presId="urn:microsoft.com/office/officeart/2008/layout/VerticalCurvedList"/>
    <dgm:cxn modelId="{B290072A-3170-4862-8582-FEAB7FD92620}" type="presParOf" srcId="{0FD25C51-6B7B-4F67-ABD0-0DAC42045124}" destId="{167934DE-3E73-4C24-BE01-B582712A6C83}" srcOrd="3" destOrd="0" presId="urn:microsoft.com/office/officeart/2008/layout/VerticalCurvedList"/>
    <dgm:cxn modelId="{C7B33B9F-B0AB-4D9D-A149-F2DFA9672F66}" type="presParOf" srcId="{0FD25C51-6B7B-4F67-ABD0-0DAC42045124}" destId="{8070E95D-0B96-4699-A784-74DB3A37A0B2}" srcOrd="4" destOrd="0" presId="urn:microsoft.com/office/officeart/2008/layout/VerticalCurvedList"/>
    <dgm:cxn modelId="{24E3567D-1942-4DB5-BAD4-F0C04A5C9489}" type="presParOf" srcId="{8070E95D-0B96-4699-A784-74DB3A37A0B2}" destId="{26938D13-92D3-4981-91C0-BA9D5AD1664D}" srcOrd="0" destOrd="0" presId="urn:microsoft.com/office/officeart/2008/layout/VerticalCurvedList"/>
    <dgm:cxn modelId="{280F7BEA-1B8E-4288-AEF8-87DB92F4CAB1}" type="presParOf" srcId="{0FD25C51-6B7B-4F67-ABD0-0DAC42045124}" destId="{398A0B6F-352B-4EA8-8BD1-4A8F49C0FF26}" srcOrd="5" destOrd="0" presId="urn:microsoft.com/office/officeart/2008/layout/VerticalCurvedList"/>
    <dgm:cxn modelId="{426458C5-CC0D-406A-AE44-B0D9CC8E7494}" type="presParOf" srcId="{0FD25C51-6B7B-4F67-ABD0-0DAC42045124}" destId="{CB3A8AA3-39AC-49C9-92CD-E61BC3F18E35}" srcOrd="6" destOrd="0" presId="urn:microsoft.com/office/officeart/2008/layout/VerticalCurvedList"/>
    <dgm:cxn modelId="{08895347-791A-471A-AC48-DC60F957D3B7}" type="presParOf" srcId="{CB3A8AA3-39AC-49C9-92CD-E61BC3F18E35}" destId="{5497D61D-DE97-45CF-9180-4EEF3C31849D}" srcOrd="0" destOrd="0" presId="urn:microsoft.com/office/officeart/2008/layout/VerticalCurvedList"/>
    <dgm:cxn modelId="{9C273545-A31A-43B9-B832-1370F2D88FD0}" type="presParOf" srcId="{0FD25C51-6B7B-4F67-ABD0-0DAC42045124}" destId="{1FB6BD69-937A-4A76-B231-0E8F19652380}" srcOrd="7" destOrd="0" presId="urn:microsoft.com/office/officeart/2008/layout/VerticalCurvedList"/>
    <dgm:cxn modelId="{A0AE689D-1C66-44CB-89B3-51FA6DB8C60B}" type="presParOf" srcId="{0FD25C51-6B7B-4F67-ABD0-0DAC42045124}" destId="{96038FD2-249D-4C97-9F9A-1656166D3B9B}" srcOrd="8" destOrd="0" presId="urn:microsoft.com/office/officeart/2008/layout/VerticalCurvedList"/>
    <dgm:cxn modelId="{E40CC7BF-172B-4B21-BCEF-4565ACBFD785}" type="presParOf" srcId="{96038FD2-249D-4C97-9F9A-1656166D3B9B}" destId="{40EE6F29-3282-4447-8802-3981B1D66B2E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FE688-9A02-4F84-9667-571582647305}">
      <dsp:nvSpPr>
        <dsp:cNvPr id="0" name=""/>
        <dsp:cNvSpPr/>
      </dsp:nvSpPr>
      <dsp:spPr>
        <a:xfrm>
          <a:off x="0" y="19789"/>
          <a:ext cx="8128000" cy="1048320"/>
        </a:xfrm>
        <a:prstGeom prst="round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Enhance Operations in the Observation Unit for Precise and Efficient Patient Triage.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70964"/>
        <a:ext cx="8025650" cy="945970"/>
      </dsp:txXfrm>
    </dsp:sp>
    <dsp:sp modelId="{8A69B39B-7CA7-48D3-82FD-87F4FBD6BEA5}">
      <dsp:nvSpPr>
        <dsp:cNvPr id="0" name=""/>
        <dsp:cNvSpPr/>
      </dsp:nvSpPr>
      <dsp:spPr>
        <a:xfrm>
          <a:off x="0" y="1229390"/>
          <a:ext cx="8128000" cy="1048320"/>
        </a:xfrm>
        <a:prstGeom prst="round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 Instances of Patients Leaving Without Receiving Attention.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1280565"/>
        <a:ext cx="8025650" cy="945970"/>
      </dsp:txXfrm>
    </dsp:sp>
    <dsp:sp modelId="{D0EF7005-0BEC-4AE7-AD29-81CFFBBDE8A2}">
      <dsp:nvSpPr>
        <dsp:cNvPr id="0" name=""/>
        <dsp:cNvSpPr/>
      </dsp:nvSpPr>
      <dsp:spPr>
        <a:xfrm>
          <a:off x="0" y="2438990"/>
          <a:ext cx="8128000" cy="1048320"/>
        </a:xfrm>
        <a:prstGeom prst="round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Observation Unit Capacity, Enhance Patient Flow, and Boost Hospital Revenue.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175" y="2490165"/>
        <a:ext cx="8025650" cy="945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5FC23-D166-448A-BBFC-91CD70EC74B5}">
      <dsp:nvSpPr>
        <dsp:cNvPr id="0" name=""/>
        <dsp:cNvSpPr/>
      </dsp:nvSpPr>
      <dsp:spPr>
        <a:xfrm>
          <a:off x="4766" y="1646837"/>
          <a:ext cx="2243277" cy="865905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2EECAD-072D-462B-AD78-1462F6591B97}">
      <dsp:nvSpPr>
        <dsp:cNvPr id="0" name=""/>
        <dsp:cNvSpPr/>
      </dsp:nvSpPr>
      <dsp:spPr>
        <a:xfrm>
          <a:off x="602973" y="1863314"/>
          <a:ext cx="1894323" cy="865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Business Problem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Business Understanding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Comprehension</a:t>
          </a:r>
        </a:p>
      </dsp:txBody>
      <dsp:txXfrm>
        <a:off x="628334" y="1888675"/>
        <a:ext cx="1843601" cy="815183"/>
      </dsp:txXfrm>
    </dsp:sp>
    <dsp:sp modelId="{ABFF25B6-21F2-4418-93DC-20F0777CA62B}">
      <dsp:nvSpPr>
        <dsp:cNvPr id="0" name=""/>
        <dsp:cNvSpPr/>
      </dsp:nvSpPr>
      <dsp:spPr>
        <a:xfrm>
          <a:off x="2567088" y="1646837"/>
          <a:ext cx="2243277" cy="865905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10998-73C3-4743-AB8E-79285EF53662}">
      <dsp:nvSpPr>
        <dsp:cNvPr id="0" name=""/>
        <dsp:cNvSpPr/>
      </dsp:nvSpPr>
      <dsp:spPr>
        <a:xfrm>
          <a:off x="3165295" y="1863314"/>
          <a:ext cx="1894323" cy="865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Preprocessing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Cleaning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Feature Engineering</a:t>
          </a:r>
        </a:p>
      </dsp:txBody>
      <dsp:txXfrm>
        <a:off x="3190656" y="1888675"/>
        <a:ext cx="1843601" cy="815183"/>
      </dsp:txXfrm>
    </dsp:sp>
    <dsp:sp modelId="{7196136B-66C1-4ABA-BB35-01B152BA2CBE}">
      <dsp:nvSpPr>
        <dsp:cNvPr id="0" name=""/>
        <dsp:cNvSpPr/>
      </dsp:nvSpPr>
      <dsp:spPr>
        <a:xfrm>
          <a:off x="5129409" y="1646837"/>
          <a:ext cx="2243277" cy="865905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100BB3-5F40-42CE-97C7-C10D86CB51FD}">
      <dsp:nvSpPr>
        <dsp:cNvPr id="0" name=""/>
        <dsp:cNvSpPr/>
      </dsp:nvSpPr>
      <dsp:spPr>
        <a:xfrm>
          <a:off x="5727617" y="1863314"/>
          <a:ext cx="1894323" cy="865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Model Creation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Model Evaluation</a:t>
          </a:r>
        </a:p>
      </dsp:txBody>
      <dsp:txXfrm>
        <a:off x="5752978" y="1888675"/>
        <a:ext cx="1843601" cy="815183"/>
      </dsp:txXfrm>
    </dsp:sp>
    <dsp:sp modelId="{5B600257-E5C8-4334-91DD-705CC196A192}">
      <dsp:nvSpPr>
        <dsp:cNvPr id="0" name=""/>
        <dsp:cNvSpPr/>
      </dsp:nvSpPr>
      <dsp:spPr>
        <a:xfrm>
          <a:off x="7691731" y="1646837"/>
          <a:ext cx="2243277" cy="865905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A3C0D3-7576-4F89-856E-085C5E3AA2F5}">
      <dsp:nvSpPr>
        <dsp:cNvPr id="0" name=""/>
        <dsp:cNvSpPr/>
      </dsp:nvSpPr>
      <dsp:spPr>
        <a:xfrm>
          <a:off x="8289939" y="1863314"/>
          <a:ext cx="1894323" cy="8659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Recommendation </a:t>
          </a:r>
        </a:p>
      </dsp:txBody>
      <dsp:txXfrm>
        <a:off x="8315300" y="1888675"/>
        <a:ext cx="1843601" cy="815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AF80E-9BD1-4E9E-B730-96315CFF325E}">
      <dsp:nvSpPr>
        <dsp:cNvPr id="0" name=""/>
        <dsp:cNvSpPr/>
      </dsp:nvSpPr>
      <dsp:spPr>
        <a:xfrm>
          <a:off x="896" y="0"/>
          <a:ext cx="2331260" cy="2058360"/>
        </a:xfrm>
        <a:prstGeom prst="roundRect">
          <a:avLst>
            <a:gd name="adj" fmla="val 10000"/>
          </a:avLst>
        </a:prstGeom>
        <a:noFill/>
        <a:ln w="47625" cap="flat" cmpd="sng" algn="ctr">
          <a:solidFill>
            <a:srgbClr val="FFFFFF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Observations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896" y="0"/>
        <a:ext cx="2331260" cy="617508"/>
      </dsp:txXfrm>
    </dsp:sp>
    <dsp:sp modelId="{137AC77F-1064-4FF9-8D1B-C5C6172CF382}">
      <dsp:nvSpPr>
        <dsp:cNvPr id="0" name=""/>
        <dsp:cNvSpPr/>
      </dsp:nvSpPr>
      <dsp:spPr>
        <a:xfrm>
          <a:off x="234022" y="618111"/>
          <a:ext cx="1865008" cy="62062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1111 Observations</a:t>
          </a:r>
        </a:p>
      </dsp:txBody>
      <dsp:txXfrm>
        <a:off x="252199" y="636288"/>
        <a:ext cx="1828654" cy="584269"/>
      </dsp:txXfrm>
    </dsp:sp>
    <dsp:sp modelId="{B75B1AF1-F5AC-457E-8224-A24CF61BA914}">
      <dsp:nvSpPr>
        <dsp:cNvPr id="0" name=""/>
        <dsp:cNvSpPr/>
      </dsp:nvSpPr>
      <dsp:spPr>
        <a:xfrm>
          <a:off x="234022" y="1334215"/>
          <a:ext cx="1865008" cy="62062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17 Variables  (Binary, Categorical &amp; Numeric)</a:t>
          </a:r>
        </a:p>
      </dsp:txBody>
      <dsp:txXfrm>
        <a:off x="252199" y="1352392"/>
        <a:ext cx="1828654" cy="584269"/>
      </dsp:txXfrm>
    </dsp:sp>
    <dsp:sp modelId="{20F277BF-432B-4861-8BA6-F7675D18C39C}">
      <dsp:nvSpPr>
        <dsp:cNvPr id="0" name=""/>
        <dsp:cNvSpPr/>
      </dsp:nvSpPr>
      <dsp:spPr>
        <a:xfrm>
          <a:off x="2507002" y="0"/>
          <a:ext cx="2331260" cy="2058360"/>
        </a:xfrm>
        <a:prstGeom prst="roundRect">
          <a:avLst>
            <a:gd name="adj" fmla="val 10000"/>
          </a:avLst>
        </a:prstGeom>
        <a:noFill/>
        <a:ln w="47625" cap="flat" cmpd="sng" algn="ctr">
          <a:solidFill>
            <a:srgbClr val="FFFFFF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Arial Nova"/>
              <a:ea typeface="+mn-ea"/>
              <a:cs typeface="+mn-cs"/>
            </a:rPr>
            <a:t>Target Variable</a:t>
          </a:r>
        </a:p>
      </dsp:txBody>
      <dsp:txXfrm>
        <a:off x="2507002" y="0"/>
        <a:ext cx="2331260" cy="617508"/>
      </dsp:txXfrm>
    </dsp:sp>
    <dsp:sp modelId="{C0AB0949-A2F8-4216-92B6-846E01F6CA70}">
      <dsp:nvSpPr>
        <dsp:cNvPr id="0" name=""/>
        <dsp:cNvSpPr/>
      </dsp:nvSpPr>
      <dsp:spPr>
        <a:xfrm>
          <a:off x="2740128" y="617508"/>
          <a:ext cx="1865008" cy="133793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“Flipped”</a:t>
          </a:r>
        </a:p>
      </dsp:txBody>
      <dsp:txXfrm>
        <a:off x="2779315" y="656695"/>
        <a:ext cx="1786634" cy="1259560"/>
      </dsp:txXfrm>
    </dsp:sp>
    <dsp:sp modelId="{0606B5CC-C1B3-43D4-ADA1-BCB9CE5BAD0C}">
      <dsp:nvSpPr>
        <dsp:cNvPr id="0" name=""/>
        <dsp:cNvSpPr/>
      </dsp:nvSpPr>
      <dsp:spPr>
        <a:xfrm>
          <a:off x="5013107" y="0"/>
          <a:ext cx="2331260" cy="2058360"/>
        </a:xfrm>
        <a:prstGeom prst="roundRect">
          <a:avLst>
            <a:gd name="adj" fmla="val 10000"/>
          </a:avLst>
        </a:prstGeom>
        <a:noFill/>
        <a:ln w="47625" cap="flat" cmpd="sng" algn="ctr">
          <a:solidFill>
            <a:srgbClr val="FFFFFF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rial Nova"/>
              <a:ea typeface="+mn-ea"/>
              <a:cs typeface="+mn-cs"/>
            </a:rPr>
            <a:t>Additional Variables</a:t>
          </a:r>
        </a:p>
      </dsp:txBody>
      <dsp:txXfrm>
        <a:off x="5013107" y="0"/>
        <a:ext cx="2331260" cy="617508"/>
      </dsp:txXfrm>
    </dsp:sp>
    <dsp:sp modelId="{0FE071E4-BAA6-4F60-B48E-B9DCE37DB9C2}">
      <dsp:nvSpPr>
        <dsp:cNvPr id="0" name=""/>
        <dsp:cNvSpPr/>
      </dsp:nvSpPr>
      <dsp:spPr>
        <a:xfrm>
          <a:off x="5246233" y="617683"/>
          <a:ext cx="1865008" cy="40438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BP Category</a:t>
          </a:r>
        </a:p>
      </dsp:txBody>
      <dsp:txXfrm>
        <a:off x="5258077" y="629527"/>
        <a:ext cx="1841320" cy="380697"/>
      </dsp:txXfrm>
    </dsp:sp>
    <dsp:sp modelId="{D08F18DB-B16F-4F07-B9B6-9754027AAC85}">
      <dsp:nvSpPr>
        <dsp:cNvPr id="0" name=""/>
        <dsp:cNvSpPr/>
      </dsp:nvSpPr>
      <dsp:spPr>
        <a:xfrm>
          <a:off x="5246233" y="1084282"/>
          <a:ext cx="1865008" cy="40438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Temperature Category</a:t>
          </a:r>
        </a:p>
      </dsp:txBody>
      <dsp:txXfrm>
        <a:off x="5258077" y="1096126"/>
        <a:ext cx="1841320" cy="380697"/>
      </dsp:txXfrm>
    </dsp:sp>
    <dsp:sp modelId="{309C3C81-4E3F-48F7-BF3B-6D0F7DD39CFA}">
      <dsp:nvSpPr>
        <dsp:cNvPr id="0" name=""/>
        <dsp:cNvSpPr/>
      </dsp:nvSpPr>
      <dsp:spPr>
        <a:xfrm>
          <a:off x="5246233" y="1550880"/>
          <a:ext cx="1865008" cy="40438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Age Category</a:t>
          </a:r>
        </a:p>
      </dsp:txBody>
      <dsp:txXfrm>
        <a:off x="5258077" y="1562724"/>
        <a:ext cx="1841320" cy="380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895B3-0C11-4DA9-ACF0-EDE5C4E39800}">
      <dsp:nvSpPr>
        <dsp:cNvPr id="0" name=""/>
        <dsp:cNvSpPr/>
      </dsp:nvSpPr>
      <dsp:spPr>
        <a:xfrm>
          <a:off x="-4546245" y="-697096"/>
          <a:ext cx="5415687" cy="5415687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C36E2-BAA9-426D-BA34-A46BC02EE633}">
      <dsp:nvSpPr>
        <dsp:cNvPr id="0" name=""/>
        <dsp:cNvSpPr/>
      </dsp:nvSpPr>
      <dsp:spPr>
        <a:xfrm>
          <a:off x="455410" y="309172"/>
          <a:ext cx="7618074" cy="618666"/>
        </a:xfrm>
        <a:prstGeom prst="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1067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Establishing a Comprehensive Framework for Continuous Data Monitoring and Refinement</a:t>
          </a:r>
        </a:p>
      </dsp:txBody>
      <dsp:txXfrm>
        <a:off x="455410" y="309172"/>
        <a:ext cx="7618074" cy="618666"/>
      </dsp:txXfrm>
    </dsp:sp>
    <dsp:sp modelId="{910118F4-0C59-4F34-9B21-178EE4FC9F10}">
      <dsp:nvSpPr>
        <dsp:cNvPr id="0" name=""/>
        <dsp:cNvSpPr/>
      </dsp:nvSpPr>
      <dsp:spPr>
        <a:xfrm>
          <a:off x="68743" y="231839"/>
          <a:ext cx="773333" cy="773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934DE-3E73-4C24-BE01-B582712A6C83}">
      <dsp:nvSpPr>
        <dsp:cNvPr id="0" name=""/>
        <dsp:cNvSpPr/>
      </dsp:nvSpPr>
      <dsp:spPr>
        <a:xfrm>
          <a:off x="810105" y="1237333"/>
          <a:ext cx="7263378" cy="618666"/>
        </a:xfrm>
        <a:prstGeom prst="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1067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Enhancing Staff Training Programs and Facilitating Seamless Model Implementation.</a:t>
          </a:r>
        </a:p>
      </dsp:txBody>
      <dsp:txXfrm>
        <a:off x="810105" y="1237333"/>
        <a:ext cx="7263378" cy="618666"/>
      </dsp:txXfrm>
    </dsp:sp>
    <dsp:sp modelId="{26938D13-92D3-4981-91C0-BA9D5AD1664D}">
      <dsp:nvSpPr>
        <dsp:cNvPr id="0" name=""/>
        <dsp:cNvSpPr/>
      </dsp:nvSpPr>
      <dsp:spPr>
        <a:xfrm>
          <a:off x="423439" y="1159999"/>
          <a:ext cx="773333" cy="773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A0B6F-352B-4EA8-8BD1-4A8F49C0FF26}">
      <dsp:nvSpPr>
        <dsp:cNvPr id="0" name=""/>
        <dsp:cNvSpPr/>
      </dsp:nvSpPr>
      <dsp:spPr>
        <a:xfrm>
          <a:off x="810105" y="2165494"/>
          <a:ext cx="7263378" cy="618666"/>
        </a:xfrm>
        <a:prstGeom prst="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1067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a Structured Feedback Mechanism to Drive Continuous Improvement.</a:t>
          </a:r>
        </a:p>
      </dsp:txBody>
      <dsp:txXfrm>
        <a:off x="810105" y="2165494"/>
        <a:ext cx="7263378" cy="618666"/>
      </dsp:txXfrm>
    </dsp:sp>
    <dsp:sp modelId="{5497D61D-DE97-45CF-9180-4EEF3C31849D}">
      <dsp:nvSpPr>
        <dsp:cNvPr id="0" name=""/>
        <dsp:cNvSpPr/>
      </dsp:nvSpPr>
      <dsp:spPr>
        <a:xfrm>
          <a:off x="423439" y="2088160"/>
          <a:ext cx="773333" cy="773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6BD69-937A-4A76-B231-0E8F19652380}">
      <dsp:nvSpPr>
        <dsp:cNvPr id="0" name=""/>
        <dsp:cNvSpPr/>
      </dsp:nvSpPr>
      <dsp:spPr>
        <a:xfrm>
          <a:off x="455410" y="3093654"/>
          <a:ext cx="7618074" cy="618666"/>
        </a:xfrm>
        <a:prstGeom prst="rect">
          <a:avLst/>
        </a:prstGeom>
        <a:noFill/>
        <a:ln>
          <a:solidFill>
            <a:schemeClr val="accent3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1067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Facilitating Informed Decision-making</a:t>
          </a:r>
        </a:p>
      </dsp:txBody>
      <dsp:txXfrm>
        <a:off x="455410" y="3093654"/>
        <a:ext cx="7618074" cy="618666"/>
      </dsp:txXfrm>
    </dsp:sp>
    <dsp:sp modelId="{40EE6F29-3282-4447-8802-3981B1D66B2E}">
      <dsp:nvSpPr>
        <dsp:cNvPr id="0" name=""/>
        <dsp:cNvSpPr/>
      </dsp:nvSpPr>
      <dsp:spPr>
        <a:xfrm>
          <a:off x="68743" y="3016321"/>
          <a:ext cx="773333" cy="773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Kavya Chandran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68B73-CDC3-01B0-E684-58E9D9974BA1}"/>
              </a:ext>
            </a:extLst>
          </p:cNvPr>
          <p:cNvSpPr txBox="1"/>
          <p:nvPr/>
        </p:nvSpPr>
        <p:spPr>
          <a:xfrm>
            <a:off x="875523" y="2074401"/>
            <a:ext cx="1044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Patient Triage Efficiency and Capacity in Montanaro Hospital's Observation Unit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Flipped Patient Summary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534472963"/>
              </p:ext>
            </p:extLst>
          </p:nvPr>
        </p:nvGraphicFramePr>
        <p:xfrm>
          <a:off x="4311749" y="2199990"/>
          <a:ext cx="6430962" cy="286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964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Nova" panose="020B0504020202020204" pitchFamily="34" charset="0"/>
                        </a:rPr>
                        <a:t>Top 3 Categories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No. Flipped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% Flipped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75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Normal Temperature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87.70%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75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Prehypertension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48.83%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75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Age 81-90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205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819" y="1435819"/>
            <a:ext cx="705238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22B63B-7294-A980-6E1A-F9AAAC385474}"/>
              </a:ext>
            </a:extLst>
          </p:cNvPr>
          <p:cNvSpPr txBox="1"/>
          <p:nvPr/>
        </p:nvSpPr>
        <p:spPr>
          <a:xfrm>
            <a:off x="681135" y="2199988"/>
            <a:ext cx="3023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53% Flipped Patients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20688-807D-A84A-E366-E4D200A3F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7F53-F782-6193-8408-99C163A4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7123E6-D491-EF5F-E8DA-8C5F29B1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311BC3-9EA7-13B0-542F-5318C82EC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819" y="1435819"/>
            <a:ext cx="705238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94966B-475F-A37C-489A-006EF0C5C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032661"/>
              </p:ext>
            </p:extLst>
          </p:nvPr>
        </p:nvGraphicFramePr>
        <p:xfrm>
          <a:off x="544263" y="2379375"/>
          <a:ext cx="6109456" cy="314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894">
                  <a:extLst>
                    <a:ext uri="{9D8B030D-6E8A-4147-A177-3AD203B41FA5}">
                      <a16:colId xmlns:a16="http://schemas.microsoft.com/office/drawing/2014/main" val="2426725617"/>
                    </a:ext>
                  </a:extLst>
                </a:gridCol>
                <a:gridCol w="1314889">
                  <a:extLst>
                    <a:ext uri="{9D8B030D-6E8A-4147-A177-3AD203B41FA5}">
                      <a16:colId xmlns:a16="http://schemas.microsoft.com/office/drawing/2014/main" val="3876227548"/>
                    </a:ext>
                  </a:extLst>
                </a:gridCol>
                <a:gridCol w="1221891">
                  <a:extLst>
                    <a:ext uri="{9D8B030D-6E8A-4147-A177-3AD203B41FA5}">
                      <a16:colId xmlns:a16="http://schemas.microsoft.com/office/drawing/2014/main" val="816066434"/>
                    </a:ext>
                  </a:extLst>
                </a:gridCol>
                <a:gridCol w="1221891">
                  <a:extLst>
                    <a:ext uri="{9D8B030D-6E8A-4147-A177-3AD203B41FA5}">
                      <a16:colId xmlns:a16="http://schemas.microsoft.com/office/drawing/2014/main" val="2831928648"/>
                    </a:ext>
                  </a:extLst>
                </a:gridCol>
                <a:gridCol w="1221891">
                  <a:extLst>
                    <a:ext uri="{9D8B030D-6E8A-4147-A177-3AD203B41FA5}">
                      <a16:colId xmlns:a16="http://schemas.microsoft.com/office/drawing/2014/main" val="725163553"/>
                    </a:ext>
                  </a:extLst>
                </a:gridCol>
              </a:tblGrid>
              <a:tr h="6295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Model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Decision Tree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Baseline Accuracy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27225"/>
                  </a:ext>
                </a:extLst>
              </a:tr>
              <a:tr h="6295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0.82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0.77</a:t>
                      </a:r>
                    </a:p>
                  </a:txBody>
                  <a:tcPr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53%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660583"/>
                  </a:ext>
                </a:extLst>
              </a:tr>
              <a:tr h="6295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AUC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0.84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0.73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532425"/>
                  </a:ext>
                </a:extLst>
              </a:tr>
              <a:tr h="6295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0.88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0.82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563837"/>
                  </a:ext>
                </a:extLst>
              </a:tr>
              <a:tr h="6295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Specificity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0.82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0.82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0.78</a:t>
                      </a: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486465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E8D6881-9144-DE6C-1635-E7A7F1D2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83" y="2379375"/>
            <a:ext cx="4996988" cy="314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ears">
                <a:extLst>
                  <a:ext uri="{FF2B5EF4-FFF2-40B4-BE49-F238E27FC236}">
                    <a16:creationId xmlns:a16="http://schemas.microsoft.com/office/drawing/2014/main" id="{A95562A7-6A07-AB7F-1735-760213F6143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7728032"/>
                  </p:ext>
                </p:extLst>
              </p:nvPr>
            </p:nvGraphicFramePr>
            <p:xfrm>
              <a:off x="-31369" y="-368188"/>
              <a:ext cx="1520890" cy="222497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20890" cy="2224979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9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ears">
                <a:extLst>
                  <a:ext uri="{FF2B5EF4-FFF2-40B4-BE49-F238E27FC236}">
                    <a16:creationId xmlns:a16="http://schemas.microsoft.com/office/drawing/2014/main" id="{A95562A7-6A07-AB7F-1735-760213F61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369" y="-368188"/>
                <a:ext cx="1520890" cy="22249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65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8DD11-00A6-EEC9-C96F-13E9E341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F603-1004-9794-A5A6-E233787E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D95D04-4878-D166-D2F2-6F518759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E3536-D604-E820-69A4-5AFE03B79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819" y="1435819"/>
            <a:ext cx="705238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ears">
                <a:extLst>
                  <a:ext uri="{FF2B5EF4-FFF2-40B4-BE49-F238E27FC236}">
                    <a16:creationId xmlns:a16="http://schemas.microsoft.com/office/drawing/2014/main" id="{49DBA479-213A-8B2A-7F99-C41FC4A16014}"/>
                  </a:ext>
                </a:extLst>
              </p:cNvPr>
              <p:cNvGraphicFramePr/>
              <p:nvPr/>
            </p:nvGraphicFramePr>
            <p:xfrm>
              <a:off x="-31369" y="-368188"/>
              <a:ext cx="1520890" cy="22249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20890" cy="2224979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985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ears">
                <a:extLst>
                  <a:ext uri="{FF2B5EF4-FFF2-40B4-BE49-F238E27FC236}">
                    <a16:creationId xmlns:a16="http://schemas.microsoft.com/office/drawing/2014/main" id="{49DBA479-213A-8B2A-7F99-C41FC4A16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369" y="-368188"/>
                <a:ext cx="1520890" cy="222497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318F04F-C5AE-347E-F64D-9151CEBD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819" y="1931504"/>
            <a:ext cx="7052389" cy="40398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773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78FF7-2D2C-2DF1-7763-C5093D7E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9C14-D05A-C6FD-A69A-D1373F5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8DA83-7D88-8AB6-F7CF-0DF8C180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C997EB0-BF9C-A419-8E71-BBF4D94D0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50444"/>
              </p:ext>
            </p:extLst>
          </p:nvPr>
        </p:nvGraphicFramePr>
        <p:xfrm>
          <a:off x="2029170" y="1950098"/>
          <a:ext cx="8128000" cy="4021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D942D5A9-A46F-1D54-1F2F-B8B8DFE54E75}"/>
              </a:ext>
            </a:extLst>
          </p:cNvPr>
          <p:cNvSpPr/>
          <p:nvPr/>
        </p:nvSpPr>
        <p:spPr>
          <a:xfrm>
            <a:off x="587829" y="3340359"/>
            <a:ext cx="1530220" cy="12596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82C3E-799B-4B9D-65E6-E0B8A7E204A3}"/>
              </a:ext>
            </a:extLst>
          </p:cNvPr>
          <p:cNvSpPr txBox="1"/>
          <p:nvPr/>
        </p:nvSpPr>
        <p:spPr>
          <a:xfrm>
            <a:off x="632268" y="3635277"/>
            <a:ext cx="144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Improved Operations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 descr="Clipboard with solid fill">
            <a:extLst>
              <a:ext uri="{FF2B5EF4-FFF2-40B4-BE49-F238E27FC236}">
                <a16:creationId xmlns:a16="http://schemas.microsoft.com/office/drawing/2014/main" id="{D05B53F2-0AAE-07D0-EF6B-47A2EECB8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2693" y="2296254"/>
            <a:ext cx="531845" cy="531845"/>
          </a:xfrm>
          <a:prstGeom prst="rect">
            <a:avLst/>
          </a:prstGeom>
        </p:spPr>
      </p:pic>
      <p:pic>
        <p:nvPicPr>
          <p:cNvPr id="11" name="Graphic 10" descr="Teacher with solid fill">
            <a:extLst>
              <a:ext uri="{FF2B5EF4-FFF2-40B4-BE49-F238E27FC236}">
                <a16:creationId xmlns:a16="http://schemas.microsoft.com/office/drawing/2014/main" id="{27A3E892-0C0C-7981-DB78-4181CAF084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1668" y="3247052"/>
            <a:ext cx="531845" cy="531845"/>
          </a:xfrm>
          <a:prstGeom prst="rect">
            <a:avLst/>
          </a:prstGeom>
        </p:spPr>
      </p:pic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93EABBE0-1B0E-CDC7-0157-D2DFFE0373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2557" y="4125053"/>
            <a:ext cx="531845" cy="531845"/>
          </a:xfrm>
          <a:prstGeom prst="rect">
            <a:avLst/>
          </a:prstGeom>
        </p:spPr>
      </p:pic>
      <p:pic>
        <p:nvPicPr>
          <p:cNvPr id="16" name="Graphic 15" descr="Decision chart with solid fill">
            <a:extLst>
              <a:ext uri="{FF2B5EF4-FFF2-40B4-BE49-F238E27FC236}">
                <a16:creationId xmlns:a16="http://schemas.microsoft.com/office/drawing/2014/main" id="{C784B338-023A-3807-32A8-5893469D24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2692" y="5075853"/>
            <a:ext cx="531845" cy="5318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7B3309-7525-7B81-20D1-582ECDB7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819" y="1435819"/>
            <a:ext cx="705238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3524730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</a:rPr>
              <a:t>Dr. Erin Kelly, overseeing Montanaro Hospital's 23-bed Observation Unit (OU), has identified extended patient stays and frequent transitions from observation to inpatient status as areas of concern. With the OU operational for just over a year, Dr. Kelly is undertaking a comprehensive review of protocols and aims to enhance patient placement procedures to optimize care delivery.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8" y="890325"/>
            <a:ext cx="10515601" cy="1325563"/>
          </a:xfrm>
        </p:spPr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Extended Length of Stay from Observation to Inpatient Movement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Inefficient Utilization of the Observation Unit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Patients stayed longer than initially intended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D4ED81-0714-C399-3E76-4BA7F62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665" y="2107622"/>
            <a:ext cx="570730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AC50D84-02A4-8CA4-1578-1DE7CF5B1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006441"/>
              </p:ext>
            </p:extLst>
          </p:nvPr>
        </p:nvGraphicFramePr>
        <p:xfrm>
          <a:off x="2029170" y="1950098"/>
          <a:ext cx="8128000" cy="350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E15317-63DA-797C-23DB-EC91EFEDA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70346" y="1463810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34D3B9-B358-B22A-F995-30153A2B7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796090"/>
              </p:ext>
            </p:extLst>
          </p:nvPr>
        </p:nvGraphicFramePr>
        <p:xfrm>
          <a:off x="849351" y="1690688"/>
          <a:ext cx="10189029" cy="4376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Graphic 25" descr="Questions with solid fill">
            <a:extLst>
              <a:ext uri="{FF2B5EF4-FFF2-40B4-BE49-F238E27FC236}">
                <a16:creationId xmlns:a16="http://schemas.microsoft.com/office/drawing/2014/main" id="{293C020F-DFE4-8762-39BF-110FF3662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6289" y="1890774"/>
            <a:ext cx="914400" cy="914400"/>
          </a:xfrm>
          <a:prstGeom prst="rect">
            <a:avLst/>
          </a:prstGeom>
        </p:spPr>
      </p:pic>
      <p:pic>
        <p:nvPicPr>
          <p:cNvPr id="28" name="Graphic 27" descr="Bar chart with solid fill">
            <a:extLst>
              <a:ext uri="{FF2B5EF4-FFF2-40B4-BE49-F238E27FC236}">
                <a16:creationId xmlns:a16="http://schemas.microsoft.com/office/drawing/2014/main" id="{5AAD6B85-B0CF-8183-8121-55B6D0BB10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03797" y="1936063"/>
            <a:ext cx="914400" cy="914400"/>
          </a:xfrm>
          <a:prstGeom prst="rect">
            <a:avLst/>
          </a:prstGeom>
        </p:spPr>
      </p:pic>
      <p:pic>
        <p:nvPicPr>
          <p:cNvPr id="30" name="Graphic 29" descr="Social network with solid fill">
            <a:extLst>
              <a:ext uri="{FF2B5EF4-FFF2-40B4-BE49-F238E27FC236}">
                <a16:creationId xmlns:a16="http://schemas.microsoft.com/office/drawing/2014/main" id="{E1C4393B-95F7-11FA-1B8D-6115AC9BF0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60385" y="1886109"/>
            <a:ext cx="914400" cy="914400"/>
          </a:xfrm>
          <a:prstGeom prst="rect">
            <a:avLst/>
          </a:prstGeom>
        </p:spPr>
      </p:pic>
      <p:pic>
        <p:nvPicPr>
          <p:cNvPr id="32" name="Graphic 31" descr="Presentation with org chart with solid fill">
            <a:extLst>
              <a:ext uri="{FF2B5EF4-FFF2-40B4-BE49-F238E27FC236}">
                <a16:creationId xmlns:a16="http://schemas.microsoft.com/office/drawing/2014/main" id="{69C12C3F-792F-BB96-620B-29E479A25F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1995" y="1886109"/>
            <a:ext cx="914400" cy="9144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0BC390-0C72-9DDD-7EBF-31805F48E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70346" y="1463810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A2E9-DFAC-084C-4811-4DEA6966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4985-C535-CB49-9E08-B8BB69C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9ABF96-27B4-E765-B6DD-CEA6B1393E75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2688215716"/>
              </p:ext>
            </p:extLst>
          </p:nvPr>
        </p:nvGraphicFramePr>
        <p:xfrm>
          <a:off x="5176401" y="4426613"/>
          <a:ext cx="5336170" cy="1324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348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1709554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514268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37507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Before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After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Observations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1111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1111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Variables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F52D29-47A6-3671-82B4-974DFBBC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E31E3D-9E89-6D20-D33F-BF93E46D2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70346" y="1463810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3B3BC34-0040-4DF4-3C70-497A2CBA4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736401"/>
              </p:ext>
            </p:extLst>
          </p:nvPr>
        </p:nvGraphicFramePr>
        <p:xfrm>
          <a:off x="2423367" y="1846113"/>
          <a:ext cx="7345265" cy="205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7D83777-3D4C-E1C4-0B05-A60E48769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529" y="4059898"/>
            <a:ext cx="2883002" cy="20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1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266678"/>
            <a:ext cx="10515600" cy="679904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ACD2B5F1-9966-C98A-CD73-9343B4B92F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9052548"/>
              </p:ext>
            </p:extLst>
          </p:nvPr>
        </p:nvGraphicFramePr>
        <p:xfrm>
          <a:off x="307829" y="1300020"/>
          <a:ext cx="5395497" cy="516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121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3284376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</a:tblGrid>
              <a:tr h="438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Nova" panose="020B0504020202020204" pitchFamily="34" charset="0"/>
                        </a:rPr>
                        <a:t>Variables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Government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5553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Age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Age of Patient, in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5553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Gender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Patient Gender(Male/Female)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78911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Flipped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Binary Variable (1 – Patient Flipped, 0 – Patient stayed in OU)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5553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OU_LOS_hrs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Length of stay in OU in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33474"/>
                  </a:ext>
                </a:extLst>
              </a:tr>
              <a:tr h="5553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DRG01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Initial Diagnosis related group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205733"/>
                  </a:ext>
                </a:extLst>
              </a:tr>
              <a:tr h="5553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BloodPressureLower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Diastolic (mm Hg)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4758"/>
                  </a:ext>
                </a:extLst>
              </a:tr>
              <a:tr h="5553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BloodPressureUpper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Systolic (mm Hg)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704114"/>
                  </a:ext>
                </a:extLst>
              </a:tr>
              <a:tr h="60360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BloodPressureDiff</a:t>
                      </a:r>
                      <a:endParaRPr lang="en-US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Difference between systolic and diastolic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32622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6259106A-2CD8-4D80-656C-A6CC438C9B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569232"/>
              </p:ext>
            </p:extLst>
          </p:nvPr>
        </p:nvGraphicFramePr>
        <p:xfrm>
          <a:off x="5979668" y="1300020"/>
          <a:ext cx="5904503" cy="5163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9932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3654571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</a:tblGrid>
              <a:tr h="4413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Nova" panose="020B0504020202020204" pitchFamily="34" charset="0"/>
                        </a:rPr>
                        <a:t>Variables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Biome" panose="020B0503030204020804" pitchFamily="34" charset="0"/>
                        </a:rPr>
                        <a:t>Government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43480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Pulse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Patient 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58697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</a:rPr>
                        <a:t>Pulse Oximetry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/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Measure</a:t>
                      </a: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</a:rPr>
                        <a:t> of level of Oxygen in patient blood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53754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Respirations</a:t>
                      </a:r>
                      <a:endParaRPr lang="en-ZA" sz="1600" b="1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No. of breaths patient takes per minute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44810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just" defTabSz="4445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In 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133474"/>
                  </a:ext>
                </a:extLst>
              </a:tr>
              <a:tr h="74144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Temperature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&lt;97 – Below Normal</a:t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&gt;= 97 &amp; &lt;= 100 Normal</a:t>
                      </a:r>
                      <a:b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&gt; 100 Fever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205733"/>
                  </a:ext>
                </a:extLst>
              </a:tr>
              <a:tr h="197332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BP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>
                        <a:tabLst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sys &lt; 120 &amp;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 &lt; 80, "Normal“, </a:t>
                      </a:r>
                    </a:p>
                    <a:p>
                      <a:pPr marL="0" lvl="1" indent="0" algn="just">
                        <a:tabLst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sys &gt;= 120 &amp; sys &lt;= 129 &amp;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 &lt; 80, "Elevated",
sys &gt;= 130 &amp; sys &lt;= 139 &amp;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 &gt;= 80 &amp;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 &lt;= 89, "Hypertension Stage 1",
sys &gt;= 140 &amp;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 &gt;= 90, "Hypertension Stage 2",
sys &gt; 180 |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dia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 &gt; 120, "Hypertensive Crisis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+mn-lt"/>
                        </a:rPr>
                        <a:t>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4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 of Patient Flips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F356DE1-BD8F-96B9-4210-7EE5CACF1F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5688" y="1917521"/>
            <a:ext cx="4647994" cy="509671"/>
          </a:xfrm>
        </p:spPr>
        <p:txBody>
          <a:bodyPr/>
          <a:lstStyle/>
          <a:p>
            <a:pPr algn="ctr"/>
            <a:r>
              <a:rPr lang="en-US" dirty="0"/>
              <a:t>Temperature Category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A503056-FA86-8DFB-52D2-9821B997830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07567" y="1910698"/>
            <a:ext cx="4647992" cy="523316"/>
          </a:xfrm>
        </p:spPr>
        <p:txBody>
          <a:bodyPr/>
          <a:lstStyle/>
          <a:p>
            <a:pPr algn="ctr"/>
            <a:r>
              <a:rPr lang="en-US" dirty="0"/>
              <a:t>Primary diagnosis group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C5157A-1F4C-302C-2FCD-21F1278AC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6"/>
          <a:stretch/>
        </p:blipFill>
        <p:spPr>
          <a:xfrm>
            <a:off x="1015688" y="2658690"/>
            <a:ext cx="4647994" cy="282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  <a:softEdge rad="31750"/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5DB175-67F3-CABC-C668-CC3DDB07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566" y="2647046"/>
            <a:ext cx="4647994" cy="283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  <a:softEdge rad="31750"/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338096-42E6-F7E2-DCAC-9DC2C76BD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10622" y="1463810"/>
            <a:ext cx="6675974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8CF6-BDD2-2714-307C-AB9914104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9084-0341-B2DB-4DEC-703EBBCD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 of Patient Flips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A12E6FD-1A8B-F355-9350-A2F6475BD6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5688" y="1917521"/>
            <a:ext cx="4647994" cy="509671"/>
          </a:xfrm>
        </p:spPr>
        <p:txBody>
          <a:bodyPr/>
          <a:lstStyle/>
          <a:p>
            <a:pPr algn="ctr"/>
            <a:r>
              <a:rPr lang="en-US" dirty="0"/>
              <a:t>Age Category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35BB4DF-C9EC-2EE2-C0CC-EC66B16DF2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07567" y="1910698"/>
            <a:ext cx="4647992" cy="523316"/>
          </a:xfrm>
        </p:spPr>
        <p:txBody>
          <a:bodyPr/>
          <a:lstStyle/>
          <a:p>
            <a:pPr algn="ctr"/>
            <a:r>
              <a:rPr lang="en-US" dirty="0"/>
              <a:t>BP Category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8174C3-9831-179D-15CD-952C973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392AAF-BC50-A323-19BC-1A8CA17D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10622" y="1463810"/>
            <a:ext cx="6675974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E55214-10D7-9D5D-BC21-4AEEA2F7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1" y="2562496"/>
            <a:ext cx="4429857" cy="313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2C477-3A7D-2480-86B2-966E691A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32" y="2562496"/>
            <a:ext cx="4429857" cy="313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261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{D7556DE0-6AE2-4242-83A4-18FE524B3197}tf11936837_win32</Template>
  <TotalTime>5216</TotalTime>
  <Words>516</Words>
  <Application>Microsoft Office PowerPoint</Application>
  <PresentationFormat>Widescreen</PresentationFormat>
  <Paragraphs>141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Times New Roman</vt:lpstr>
      <vt:lpstr>Office Theme</vt:lpstr>
      <vt:lpstr>PowerPoint Presentation</vt:lpstr>
      <vt:lpstr>Introduction</vt:lpstr>
      <vt:lpstr>Key Challenges</vt:lpstr>
      <vt:lpstr>Objectives</vt:lpstr>
      <vt:lpstr>Methodology</vt:lpstr>
      <vt:lpstr>Descriptive Analytics</vt:lpstr>
      <vt:lpstr>Data Description</vt:lpstr>
      <vt:lpstr>Analysis of Patient Flips</vt:lpstr>
      <vt:lpstr>Analysis of Patient Flips</vt:lpstr>
      <vt:lpstr>Flipped Patient Summary</vt:lpstr>
      <vt:lpstr>Model Building</vt:lpstr>
      <vt:lpstr>Model Performance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Kavya Chandran</dc:creator>
  <cp:lastModifiedBy>Kavya Chandran</cp:lastModifiedBy>
  <cp:revision>50</cp:revision>
  <dcterms:created xsi:type="dcterms:W3CDTF">2024-02-24T06:20:33Z</dcterms:created>
  <dcterms:modified xsi:type="dcterms:W3CDTF">2024-02-28T19:33:57Z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